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6" r:id="rId2"/>
    <p:sldId id="269" r:id="rId3"/>
    <p:sldId id="275" r:id="rId4"/>
    <p:sldId id="271" r:id="rId5"/>
    <p:sldId id="273" r:id="rId6"/>
  </p:sldIdLst>
  <p:sldSz cx="9144000" cy="5715000" type="screen16x1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744" y="-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88BD8C-1715-4721-B22B-AF87E2892BE9}" type="doc">
      <dgm:prSet loTypeId="urn:microsoft.com/office/officeart/2005/8/layout/bProcess4" loCatId="process" qsTypeId="urn:microsoft.com/office/officeart/2005/8/quickstyle/simple1" qsCatId="simple" csTypeId="urn:microsoft.com/office/officeart/2005/8/colors/accent0_3" csCatId="mainScheme" phldr="1"/>
      <dgm:spPr/>
    </dgm:pt>
    <dgm:pt modelId="{EBC4FD3B-137B-4F70-B7A3-C2EAB535EE60}">
      <dgm:prSet phldrT="[Tekst]"/>
      <dgm:spPr/>
      <dgm:t>
        <a:bodyPr/>
        <a:lstStyle/>
        <a:p>
          <a:r>
            <a:rPr lang="nl-BE" dirty="0" smtClean="0"/>
            <a:t>Alle volken (Gn1)</a:t>
          </a:r>
          <a:endParaRPr lang="nl-BE" dirty="0"/>
        </a:p>
      </dgm:t>
    </dgm:pt>
    <dgm:pt modelId="{C7B1FE3A-C01B-43EB-BB1A-E91FAAEF3E13}" type="parTrans" cxnId="{83857DED-134D-4FF0-A05E-7275E6C8BCC3}">
      <dgm:prSet/>
      <dgm:spPr/>
      <dgm:t>
        <a:bodyPr/>
        <a:lstStyle/>
        <a:p>
          <a:endParaRPr lang="nl-BE"/>
        </a:p>
      </dgm:t>
    </dgm:pt>
    <dgm:pt modelId="{F0056CCC-2571-412E-A662-222F4687DCF9}" type="sibTrans" cxnId="{83857DED-134D-4FF0-A05E-7275E6C8BCC3}">
      <dgm:prSet/>
      <dgm:spPr/>
      <dgm:t>
        <a:bodyPr/>
        <a:lstStyle/>
        <a:p>
          <a:endParaRPr lang="nl-BE"/>
        </a:p>
      </dgm:t>
    </dgm:pt>
    <dgm:pt modelId="{D21D4C18-1463-4406-BB8B-342A8F3E4862}">
      <dgm:prSet/>
      <dgm:spPr/>
      <dgm:t>
        <a:bodyPr/>
        <a:lstStyle/>
        <a:p>
          <a:r>
            <a:rPr lang="nl-BE" dirty="0" smtClean="0"/>
            <a:t>70 volken (Gn10)</a:t>
          </a:r>
          <a:endParaRPr lang="nl-BE" dirty="0"/>
        </a:p>
      </dgm:t>
    </dgm:pt>
    <dgm:pt modelId="{070DDB01-C7B5-4757-BFD9-BC260CD9984F}" type="parTrans" cxnId="{3C5421B7-9E4C-4D38-986C-27A3EA07AD04}">
      <dgm:prSet/>
      <dgm:spPr/>
      <dgm:t>
        <a:bodyPr/>
        <a:lstStyle/>
        <a:p>
          <a:endParaRPr lang="nl-BE"/>
        </a:p>
      </dgm:t>
    </dgm:pt>
    <dgm:pt modelId="{15AF2AE9-5808-4EEE-B76D-7FA01CE13570}" type="sibTrans" cxnId="{3C5421B7-9E4C-4D38-986C-27A3EA07AD04}">
      <dgm:prSet/>
      <dgm:spPr/>
      <dgm:t>
        <a:bodyPr/>
        <a:lstStyle/>
        <a:p>
          <a:endParaRPr lang="nl-BE"/>
        </a:p>
      </dgm:t>
    </dgm:pt>
    <dgm:pt modelId="{7186A059-34DF-421E-AADE-5D55B468F8D5}">
      <dgm:prSet/>
      <dgm:spPr/>
      <dgm:t>
        <a:bodyPr/>
        <a:lstStyle/>
        <a:p>
          <a:r>
            <a:rPr lang="nl-BE" dirty="0" smtClean="0"/>
            <a:t>12 stammen</a:t>
          </a:r>
          <a:endParaRPr lang="nl-BE" dirty="0"/>
        </a:p>
      </dgm:t>
    </dgm:pt>
    <dgm:pt modelId="{DF95CF70-A848-4E55-8839-491BED2FD4D1}" type="parTrans" cxnId="{3E0236F1-3A2B-45B0-A92B-F24869A001F5}">
      <dgm:prSet/>
      <dgm:spPr/>
      <dgm:t>
        <a:bodyPr/>
        <a:lstStyle/>
        <a:p>
          <a:endParaRPr lang="nl-BE"/>
        </a:p>
      </dgm:t>
    </dgm:pt>
    <dgm:pt modelId="{6EBE839C-50A6-40E4-BA18-809CD540C821}" type="sibTrans" cxnId="{3E0236F1-3A2B-45B0-A92B-F24869A001F5}">
      <dgm:prSet/>
      <dgm:spPr/>
      <dgm:t>
        <a:bodyPr/>
        <a:lstStyle/>
        <a:p>
          <a:endParaRPr lang="nl-BE"/>
        </a:p>
      </dgm:t>
    </dgm:pt>
    <dgm:pt modelId="{E4ADE7E6-ECAF-406A-A2A5-342B89EC5FDB}">
      <dgm:prSet/>
      <dgm:spPr/>
      <dgm:t>
        <a:bodyPr/>
        <a:lstStyle/>
        <a:p>
          <a:r>
            <a:rPr lang="nl-BE" dirty="0" smtClean="0"/>
            <a:t>Christus</a:t>
          </a:r>
          <a:endParaRPr lang="nl-BE" dirty="0"/>
        </a:p>
      </dgm:t>
    </dgm:pt>
    <dgm:pt modelId="{0BB3021D-FA47-4924-8ABE-A290C43B1969}" type="parTrans" cxnId="{8FC8D85A-99ED-4E0A-B7E2-8AF339DB89D1}">
      <dgm:prSet/>
      <dgm:spPr/>
      <dgm:t>
        <a:bodyPr/>
        <a:lstStyle/>
        <a:p>
          <a:endParaRPr lang="nl-BE"/>
        </a:p>
      </dgm:t>
    </dgm:pt>
    <dgm:pt modelId="{46D50224-6F30-406B-9769-79EBC09B819D}" type="sibTrans" cxnId="{8FC8D85A-99ED-4E0A-B7E2-8AF339DB89D1}">
      <dgm:prSet/>
      <dgm:spPr/>
      <dgm:t>
        <a:bodyPr/>
        <a:lstStyle/>
        <a:p>
          <a:endParaRPr lang="nl-BE"/>
        </a:p>
      </dgm:t>
    </dgm:pt>
    <dgm:pt modelId="{FE86851D-9DFC-4111-8F2F-166AB3A0E728}">
      <dgm:prSet/>
      <dgm:spPr/>
      <dgm:t>
        <a:bodyPr/>
        <a:lstStyle/>
        <a:p>
          <a:r>
            <a:rPr lang="nl-BE" dirty="0" smtClean="0"/>
            <a:t>12 apostelen</a:t>
          </a:r>
          <a:endParaRPr lang="nl-BE" dirty="0"/>
        </a:p>
      </dgm:t>
    </dgm:pt>
    <dgm:pt modelId="{79F56844-43BD-48B7-ABFA-29D77C19189C}" type="parTrans" cxnId="{65406F3C-B549-46E3-BE97-E40C7761DD8E}">
      <dgm:prSet/>
      <dgm:spPr/>
      <dgm:t>
        <a:bodyPr/>
        <a:lstStyle/>
        <a:p>
          <a:endParaRPr lang="nl-BE"/>
        </a:p>
      </dgm:t>
    </dgm:pt>
    <dgm:pt modelId="{9EB07370-B052-44B1-A213-472EF2A45A4D}" type="sibTrans" cxnId="{65406F3C-B549-46E3-BE97-E40C7761DD8E}">
      <dgm:prSet/>
      <dgm:spPr/>
      <dgm:t>
        <a:bodyPr/>
        <a:lstStyle/>
        <a:p>
          <a:endParaRPr lang="nl-BE"/>
        </a:p>
      </dgm:t>
    </dgm:pt>
    <dgm:pt modelId="{2FD78942-63E6-4D21-927B-D27D3DF553A5}">
      <dgm:prSet/>
      <dgm:spPr/>
      <dgm:t>
        <a:bodyPr/>
        <a:lstStyle/>
        <a:p>
          <a:r>
            <a:rPr lang="nl-BE" dirty="0" smtClean="0"/>
            <a:t>70 talen</a:t>
          </a:r>
          <a:endParaRPr lang="nl-BE" dirty="0"/>
        </a:p>
      </dgm:t>
    </dgm:pt>
    <dgm:pt modelId="{FADBDB24-EDEB-48B7-9B7E-91127DA6E5D2}" type="parTrans" cxnId="{C3313872-EEFD-4F94-A2ED-C3E77536214C}">
      <dgm:prSet/>
      <dgm:spPr/>
      <dgm:t>
        <a:bodyPr/>
        <a:lstStyle/>
        <a:p>
          <a:endParaRPr lang="nl-BE"/>
        </a:p>
      </dgm:t>
    </dgm:pt>
    <dgm:pt modelId="{A8BB1B90-AD58-4082-AE56-B9FDC4940CAF}" type="sibTrans" cxnId="{C3313872-EEFD-4F94-A2ED-C3E77536214C}">
      <dgm:prSet/>
      <dgm:spPr/>
      <dgm:t>
        <a:bodyPr/>
        <a:lstStyle/>
        <a:p>
          <a:endParaRPr lang="nl-BE"/>
        </a:p>
      </dgm:t>
    </dgm:pt>
    <dgm:pt modelId="{62FD0DED-4771-46F8-A96A-9ACAE307849E}">
      <dgm:prSet/>
      <dgm:spPr/>
      <dgm:t>
        <a:bodyPr/>
        <a:lstStyle/>
        <a:p>
          <a:r>
            <a:rPr lang="nl-BE" dirty="0" smtClean="0"/>
            <a:t>Alle volken (Op)</a:t>
          </a:r>
          <a:endParaRPr lang="nl-BE" dirty="0"/>
        </a:p>
      </dgm:t>
    </dgm:pt>
    <dgm:pt modelId="{9793F08E-CD52-4EE5-A7C5-E986288C39BA}" type="parTrans" cxnId="{E22925F5-D6C1-44F6-AB6E-CFFA944BD171}">
      <dgm:prSet/>
      <dgm:spPr/>
      <dgm:t>
        <a:bodyPr/>
        <a:lstStyle/>
        <a:p>
          <a:endParaRPr lang="nl-BE"/>
        </a:p>
      </dgm:t>
    </dgm:pt>
    <dgm:pt modelId="{34C4C475-58D0-48CE-9543-04D8BD21EA68}" type="sibTrans" cxnId="{E22925F5-D6C1-44F6-AB6E-CFFA944BD171}">
      <dgm:prSet/>
      <dgm:spPr/>
      <dgm:t>
        <a:bodyPr/>
        <a:lstStyle/>
        <a:p>
          <a:endParaRPr lang="nl-BE"/>
        </a:p>
      </dgm:t>
    </dgm:pt>
    <dgm:pt modelId="{BCA5DC56-B69E-4FE0-9635-376B66C21805}" type="pres">
      <dgm:prSet presAssocID="{9688BD8C-1715-4721-B22B-AF87E2892BE9}" presName="Name0" presStyleCnt="0">
        <dgm:presLayoutVars>
          <dgm:dir/>
          <dgm:resizeHandles/>
        </dgm:presLayoutVars>
      </dgm:prSet>
      <dgm:spPr/>
    </dgm:pt>
    <dgm:pt modelId="{C9B49419-4ACC-4F57-902E-ADBB1A918364}" type="pres">
      <dgm:prSet presAssocID="{EBC4FD3B-137B-4F70-B7A3-C2EAB535EE60}" presName="compNode" presStyleCnt="0"/>
      <dgm:spPr/>
    </dgm:pt>
    <dgm:pt modelId="{1EBF96DB-C565-404B-AB00-3D0984D38247}" type="pres">
      <dgm:prSet presAssocID="{EBC4FD3B-137B-4F70-B7A3-C2EAB535EE60}" presName="dummyConnPt" presStyleCnt="0"/>
      <dgm:spPr/>
    </dgm:pt>
    <dgm:pt modelId="{81314FFA-7220-42D8-BE26-5CE95F2C48F5}" type="pres">
      <dgm:prSet presAssocID="{EBC4FD3B-137B-4F70-B7A3-C2EAB535EE60}" presName="node" presStyleLbl="node1" presStyleIdx="0" presStyleCnt="7">
        <dgm:presLayoutVars>
          <dgm:bulletEnabled val="1"/>
        </dgm:presLayoutVars>
      </dgm:prSet>
      <dgm:spPr/>
    </dgm:pt>
    <dgm:pt modelId="{FFAEC5D2-B3FE-4AD9-8F85-6966145F81C4}" type="pres">
      <dgm:prSet presAssocID="{F0056CCC-2571-412E-A662-222F4687DCF9}" presName="sibTrans" presStyleLbl="bgSibTrans2D1" presStyleIdx="0" presStyleCnt="6"/>
      <dgm:spPr/>
    </dgm:pt>
    <dgm:pt modelId="{5A297409-A7CB-40D6-A94E-1FAB046C8BD7}" type="pres">
      <dgm:prSet presAssocID="{D21D4C18-1463-4406-BB8B-342A8F3E4862}" presName="compNode" presStyleCnt="0"/>
      <dgm:spPr/>
    </dgm:pt>
    <dgm:pt modelId="{6E01F9B4-FF2F-41A7-8AFF-6A3CE3CD0296}" type="pres">
      <dgm:prSet presAssocID="{D21D4C18-1463-4406-BB8B-342A8F3E4862}" presName="dummyConnPt" presStyleCnt="0"/>
      <dgm:spPr/>
    </dgm:pt>
    <dgm:pt modelId="{F596AA11-1375-48F7-8DC2-66791335EE7C}" type="pres">
      <dgm:prSet presAssocID="{D21D4C18-1463-4406-BB8B-342A8F3E4862}" presName="node" presStyleLbl="node1" presStyleIdx="1" presStyleCnt="7">
        <dgm:presLayoutVars>
          <dgm:bulletEnabled val="1"/>
        </dgm:presLayoutVars>
      </dgm:prSet>
      <dgm:spPr/>
    </dgm:pt>
    <dgm:pt modelId="{A220814E-932C-48DD-8A47-54314C8C81C9}" type="pres">
      <dgm:prSet presAssocID="{15AF2AE9-5808-4EEE-B76D-7FA01CE13570}" presName="sibTrans" presStyleLbl="bgSibTrans2D1" presStyleIdx="1" presStyleCnt="6"/>
      <dgm:spPr/>
    </dgm:pt>
    <dgm:pt modelId="{7DE4698F-33DB-44DE-97D1-87EC68FE4101}" type="pres">
      <dgm:prSet presAssocID="{7186A059-34DF-421E-AADE-5D55B468F8D5}" presName="compNode" presStyleCnt="0"/>
      <dgm:spPr/>
    </dgm:pt>
    <dgm:pt modelId="{AD2152C0-E156-411B-86BC-DAD02106D386}" type="pres">
      <dgm:prSet presAssocID="{7186A059-34DF-421E-AADE-5D55B468F8D5}" presName="dummyConnPt" presStyleCnt="0"/>
      <dgm:spPr/>
    </dgm:pt>
    <dgm:pt modelId="{DC186336-AF47-453E-BD2E-FD17F396A266}" type="pres">
      <dgm:prSet presAssocID="{7186A059-34DF-421E-AADE-5D55B468F8D5}" presName="node" presStyleLbl="node1" presStyleIdx="2" presStyleCnt="7">
        <dgm:presLayoutVars>
          <dgm:bulletEnabled val="1"/>
        </dgm:presLayoutVars>
      </dgm:prSet>
      <dgm:spPr/>
    </dgm:pt>
    <dgm:pt modelId="{8EFB75B4-CD6B-4E21-9B69-DEC85B3416BF}" type="pres">
      <dgm:prSet presAssocID="{6EBE839C-50A6-40E4-BA18-809CD540C821}" presName="sibTrans" presStyleLbl="bgSibTrans2D1" presStyleIdx="2" presStyleCnt="6"/>
      <dgm:spPr/>
    </dgm:pt>
    <dgm:pt modelId="{455D4585-DBDC-4FC9-93AF-15657089454F}" type="pres">
      <dgm:prSet presAssocID="{E4ADE7E6-ECAF-406A-A2A5-342B89EC5FDB}" presName="compNode" presStyleCnt="0"/>
      <dgm:spPr/>
    </dgm:pt>
    <dgm:pt modelId="{711FC236-0971-42D8-961F-81493C706A71}" type="pres">
      <dgm:prSet presAssocID="{E4ADE7E6-ECAF-406A-A2A5-342B89EC5FDB}" presName="dummyConnPt" presStyleCnt="0"/>
      <dgm:spPr/>
    </dgm:pt>
    <dgm:pt modelId="{5BFF667F-DBD2-49A8-A621-BAF2ED3F0A4C}" type="pres">
      <dgm:prSet presAssocID="{E4ADE7E6-ECAF-406A-A2A5-342B89EC5FDB}" presName="node" presStyleLbl="node1" presStyleIdx="3" presStyleCnt="7">
        <dgm:presLayoutVars>
          <dgm:bulletEnabled val="1"/>
        </dgm:presLayoutVars>
      </dgm:prSet>
      <dgm:spPr/>
    </dgm:pt>
    <dgm:pt modelId="{DCA1DEBD-91B1-4008-9E70-42C35F98520E}" type="pres">
      <dgm:prSet presAssocID="{46D50224-6F30-406B-9769-79EBC09B819D}" presName="sibTrans" presStyleLbl="bgSibTrans2D1" presStyleIdx="3" presStyleCnt="6"/>
      <dgm:spPr/>
    </dgm:pt>
    <dgm:pt modelId="{780A252D-8471-4399-833C-05C117DC281D}" type="pres">
      <dgm:prSet presAssocID="{FE86851D-9DFC-4111-8F2F-166AB3A0E728}" presName="compNode" presStyleCnt="0"/>
      <dgm:spPr/>
    </dgm:pt>
    <dgm:pt modelId="{F4371061-9415-429D-94D3-3976F8AED7EC}" type="pres">
      <dgm:prSet presAssocID="{FE86851D-9DFC-4111-8F2F-166AB3A0E728}" presName="dummyConnPt" presStyleCnt="0"/>
      <dgm:spPr/>
    </dgm:pt>
    <dgm:pt modelId="{40C1F015-D003-4F82-BDB8-9F341E54F795}" type="pres">
      <dgm:prSet presAssocID="{FE86851D-9DFC-4111-8F2F-166AB3A0E728}" presName="node" presStyleLbl="node1" presStyleIdx="4" presStyleCnt="7">
        <dgm:presLayoutVars>
          <dgm:bulletEnabled val="1"/>
        </dgm:presLayoutVars>
      </dgm:prSet>
      <dgm:spPr/>
    </dgm:pt>
    <dgm:pt modelId="{7C898821-E721-4907-B7B2-463A4D20703F}" type="pres">
      <dgm:prSet presAssocID="{9EB07370-B052-44B1-A213-472EF2A45A4D}" presName="sibTrans" presStyleLbl="bgSibTrans2D1" presStyleIdx="4" presStyleCnt="6"/>
      <dgm:spPr/>
    </dgm:pt>
    <dgm:pt modelId="{0EF10B8D-C6D6-44A6-A6DB-BE9C481D1E00}" type="pres">
      <dgm:prSet presAssocID="{2FD78942-63E6-4D21-927B-D27D3DF553A5}" presName="compNode" presStyleCnt="0"/>
      <dgm:spPr/>
    </dgm:pt>
    <dgm:pt modelId="{1A8CB6FC-A7EF-423D-BE57-0BEEC6C61014}" type="pres">
      <dgm:prSet presAssocID="{2FD78942-63E6-4D21-927B-D27D3DF553A5}" presName="dummyConnPt" presStyleCnt="0"/>
      <dgm:spPr/>
    </dgm:pt>
    <dgm:pt modelId="{C88DB8F4-959F-4768-8C27-5E4F0C3E3D05}" type="pres">
      <dgm:prSet presAssocID="{2FD78942-63E6-4D21-927B-D27D3DF553A5}" presName="node" presStyleLbl="node1" presStyleIdx="5" presStyleCnt="7">
        <dgm:presLayoutVars>
          <dgm:bulletEnabled val="1"/>
        </dgm:presLayoutVars>
      </dgm:prSet>
      <dgm:spPr/>
    </dgm:pt>
    <dgm:pt modelId="{3DB4AFEF-8790-43F4-A4AB-F1BDABD0E98F}" type="pres">
      <dgm:prSet presAssocID="{A8BB1B90-AD58-4082-AE56-B9FDC4940CAF}" presName="sibTrans" presStyleLbl="bgSibTrans2D1" presStyleIdx="5" presStyleCnt="6"/>
      <dgm:spPr/>
    </dgm:pt>
    <dgm:pt modelId="{307DD2F5-03B6-45AF-999A-4DD876F8CEDE}" type="pres">
      <dgm:prSet presAssocID="{62FD0DED-4771-46F8-A96A-9ACAE307849E}" presName="compNode" presStyleCnt="0"/>
      <dgm:spPr/>
    </dgm:pt>
    <dgm:pt modelId="{FA8DF6B0-D81D-4E4A-9417-6B3679729B33}" type="pres">
      <dgm:prSet presAssocID="{62FD0DED-4771-46F8-A96A-9ACAE307849E}" presName="dummyConnPt" presStyleCnt="0"/>
      <dgm:spPr/>
    </dgm:pt>
    <dgm:pt modelId="{0CE0ABBB-05C0-4C93-AB03-8250BF3CA283}" type="pres">
      <dgm:prSet presAssocID="{62FD0DED-4771-46F8-A96A-9ACAE307849E}" presName="node" presStyleLbl="node1" presStyleIdx="6" presStyleCnt="7">
        <dgm:presLayoutVars>
          <dgm:bulletEnabled val="1"/>
        </dgm:presLayoutVars>
      </dgm:prSet>
      <dgm:spPr/>
    </dgm:pt>
  </dgm:ptLst>
  <dgm:cxnLst>
    <dgm:cxn modelId="{4BE98953-EF97-4879-985A-B9C7CA834CA4}" type="presOf" srcId="{7186A059-34DF-421E-AADE-5D55B468F8D5}" destId="{DC186336-AF47-453E-BD2E-FD17F396A266}" srcOrd="0" destOrd="0" presId="urn:microsoft.com/office/officeart/2005/8/layout/bProcess4"/>
    <dgm:cxn modelId="{3EC31DC1-CA74-48F3-8404-F6F3BCE42F04}" type="presOf" srcId="{A8BB1B90-AD58-4082-AE56-B9FDC4940CAF}" destId="{3DB4AFEF-8790-43F4-A4AB-F1BDABD0E98F}" srcOrd="0" destOrd="0" presId="urn:microsoft.com/office/officeart/2005/8/layout/bProcess4"/>
    <dgm:cxn modelId="{0A6F6783-CB10-4A72-8758-A477906C31EA}" type="presOf" srcId="{2FD78942-63E6-4D21-927B-D27D3DF553A5}" destId="{C88DB8F4-959F-4768-8C27-5E4F0C3E3D05}" srcOrd="0" destOrd="0" presId="urn:microsoft.com/office/officeart/2005/8/layout/bProcess4"/>
    <dgm:cxn modelId="{C1232C63-03AB-47C1-B969-1B136BF1DABC}" type="presOf" srcId="{6EBE839C-50A6-40E4-BA18-809CD540C821}" destId="{8EFB75B4-CD6B-4E21-9B69-DEC85B3416BF}" srcOrd="0" destOrd="0" presId="urn:microsoft.com/office/officeart/2005/8/layout/bProcess4"/>
    <dgm:cxn modelId="{E22925F5-D6C1-44F6-AB6E-CFFA944BD171}" srcId="{9688BD8C-1715-4721-B22B-AF87E2892BE9}" destId="{62FD0DED-4771-46F8-A96A-9ACAE307849E}" srcOrd="6" destOrd="0" parTransId="{9793F08E-CD52-4EE5-A7C5-E986288C39BA}" sibTransId="{34C4C475-58D0-48CE-9543-04D8BD21EA68}"/>
    <dgm:cxn modelId="{542FDC44-75DC-4ED6-8119-1970CBF82EB4}" type="presOf" srcId="{9EB07370-B052-44B1-A213-472EF2A45A4D}" destId="{7C898821-E721-4907-B7B2-463A4D20703F}" srcOrd="0" destOrd="0" presId="urn:microsoft.com/office/officeart/2005/8/layout/bProcess4"/>
    <dgm:cxn modelId="{65406F3C-B549-46E3-BE97-E40C7761DD8E}" srcId="{9688BD8C-1715-4721-B22B-AF87E2892BE9}" destId="{FE86851D-9DFC-4111-8F2F-166AB3A0E728}" srcOrd="4" destOrd="0" parTransId="{79F56844-43BD-48B7-ABFA-29D77C19189C}" sibTransId="{9EB07370-B052-44B1-A213-472EF2A45A4D}"/>
    <dgm:cxn modelId="{83857DED-134D-4FF0-A05E-7275E6C8BCC3}" srcId="{9688BD8C-1715-4721-B22B-AF87E2892BE9}" destId="{EBC4FD3B-137B-4F70-B7A3-C2EAB535EE60}" srcOrd="0" destOrd="0" parTransId="{C7B1FE3A-C01B-43EB-BB1A-E91FAAEF3E13}" sibTransId="{F0056CCC-2571-412E-A662-222F4687DCF9}"/>
    <dgm:cxn modelId="{FEBC7C10-CC83-4E0A-9299-BD4996E2241A}" type="presOf" srcId="{9688BD8C-1715-4721-B22B-AF87E2892BE9}" destId="{BCA5DC56-B69E-4FE0-9635-376B66C21805}" srcOrd="0" destOrd="0" presId="urn:microsoft.com/office/officeart/2005/8/layout/bProcess4"/>
    <dgm:cxn modelId="{8FC8D85A-99ED-4E0A-B7E2-8AF339DB89D1}" srcId="{9688BD8C-1715-4721-B22B-AF87E2892BE9}" destId="{E4ADE7E6-ECAF-406A-A2A5-342B89EC5FDB}" srcOrd="3" destOrd="0" parTransId="{0BB3021D-FA47-4924-8ABE-A290C43B1969}" sibTransId="{46D50224-6F30-406B-9769-79EBC09B819D}"/>
    <dgm:cxn modelId="{67EF9EC0-C7F4-4D53-9317-05BBCA15D428}" type="presOf" srcId="{EBC4FD3B-137B-4F70-B7A3-C2EAB535EE60}" destId="{81314FFA-7220-42D8-BE26-5CE95F2C48F5}" srcOrd="0" destOrd="0" presId="urn:microsoft.com/office/officeart/2005/8/layout/bProcess4"/>
    <dgm:cxn modelId="{66662006-EFAB-447C-A40D-4A3ED35FA58A}" type="presOf" srcId="{F0056CCC-2571-412E-A662-222F4687DCF9}" destId="{FFAEC5D2-B3FE-4AD9-8F85-6966145F81C4}" srcOrd="0" destOrd="0" presId="urn:microsoft.com/office/officeart/2005/8/layout/bProcess4"/>
    <dgm:cxn modelId="{7FC04DEC-FD91-4530-ADA8-E7C7A7377F35}" type="presOf" srcId="{FE86851D-9DFC-4111-8F2F-166AB3A0E728}" destId="{40C1F015-D003-4F82-BDB8-9F341E54F795}" srcOrd="0" destOrd="0" presId="urn:microsoft.com/office/officeart/2005/8/layout/bProcess4"/>
    <dgm:cxn modelId="{3C5421B7-9E4C-4D38-986C-27A3EA07AD04}" srcId="{9688BD8C-1715-4721-B22B-AF87E2892BE9}" destId="{D21D4C18-1463-4406-BB8B-342A8F3E4862}" srcOrd="1" destOrd="0" parTransId="{070DDB01-C7B5-4757-BFD9-BC260CD9984F}" sibTransId="{15AF2AE9-5808-4EEE-B76D-7FA01CE13570}"/>
    <dgm:cxn modelId="{F9571CEC-7178-4221-AFA1-5E0B2AA50691}" type="presOf" srcId="{62FD0DED-4771-46F8-A96A-9ACAE307849E}" destId="{0CE0ABBB-05C0-4C93-AB03-8250BF3CA283}" srcOrd="0" destOrd="0" presId="urn:microsoft.com/office/officeart/2005/8/layout/bProcess4"/>
    <dgm:cxn modelId="{F608704C-2170-42B2-974D-2F6A72C42063}" type="presOf" srcId="{46D50224-6F30-406B-9769-79EBC09B819D}" destId="{DCA1DEBD-91B1-4008-9E70-42C35F98520E}" srcOrd="0" destOrd="0" presId="urn:microsoft.com/office/officeart/2005/8/layout/bProcess4"/>
    <dgm:cxn modelId="{052CEA28-D981-457A-8F9E-3ADF1CCF5007}" type="presOf" srcId="{E4ADE7E6-ECAF-406A-A2A5-342B89EC5FDB}" destId="{5BFF667F-DBD2-49A8-A621-BAF2ED3F0A4C}" srcOrd="0" destOrd="0" presId="urn:microsoft.com/office/officeart/2005/8/layout/bProcess4"/>
    <dgm:cxn modelId="{3E0236F1-3A2B-45B0-A92B-F24869A001F5}" srcId="{9688BD8C-1715-4721-B22B-AF87E2892BE9}" destId="{7186A059-34DF-421E-AADE-5D55B468F8D5}" srcOrd="2" destOrd="0" parTransId="{DF95CF70-A848-4E55-8839-491BED2FD4D1}" sibTransId="{6EBE839C-50A6-40E4-BA18-809CD540C821}"/>
    <dgm:cxn modelId="{C3313872-EEFD-4F94-A2ED-C3E77536214C}" srcId="{9688BD8C-1715-4721-B22B-AF87E2892BE9}" destId="{2FD78942-63E6-4D21-927B-D27D3DF553A5}" srcOrd="5" destOrd="0" parTransId="{FADBDB24-EDEB-48B7-9B7E-91127DA6E5D2}" sibTransId="{A8BB1B90-AD58-4082-AE56-B9FDC4940CAF}"/>
    <dgm:cxn modelId="{5CAE11D7-7F0D-41C5-921E-60D2D537209D}" type="presOf" srcId="{D21D4C18-1463-4406-BB8B-342A8F3E4862}" destId="{F596AA11-1375-48F7-8DC2-66791335EE7C}" srcOrd="0" destOrd="0" presId="urn:microsoft.com/office/officeart/2005/8/layout/bProcess4"/>
    <dgm:cxn modelId="{8F927116-F294-46BD-8F86-0C3332681644}" type="presOf" srcId="{15AF2AE9-5808-4EEE-B76D-7FA01CE13570}" destId="{A220814E-932C-48DD-8A47-54314C8C81C9}" srcOrd="0" destOrd="0" presId="urn:microsoft.com/office/officeart/2005/8/layout/bProcess4"/>
    <dgm:cxn modelId="{4492D738-9E80-4FF1-900C-C820AED3B145}" type="presParOf" srcId="{BCA5DC56-B69E-4FE0-9635-376B66C21805}" destId="{C9B49419-4ACC-4F57-902E-ADBB1A918364}" srcOrd="0" destOrd="0" presId="urn:microsoft.com/office/officeart/2005/8/layout/bProcess4"/>
    <dgm:cxn modelId="{74DAD73D-58AE-4B89-9884-78A14E00FF0F}" type="presParOf" srcId="{C9B49419-4ACC-4F57-902E-ADBB1A918364}" destId="{1EBF96DB-C565-404B-AB00-3D0984D38247}" srcOrd="0" destOrd="0" presId="urn:microsoft.com/office/officeart/2005/8/layout/bProcess4"/>
    <dgm:cxn modelId="{2DC358A1-48DD-462F-9A70-75A70916E629}" type="presParOf" srcId="{C9B49419-4ACC-4F57-902E-ADBB1A918364}" destId="{81314FFA-7220-42D8-BE26-5CE95F2C48F5}" srcOrd="1" destOrd="0" presId="urn:microsoft.com/office/officeart/2005/8/layout/bProcess4"/>
    <dgm:cxn modelId="{6B2573A4-C3CE-4D11-9271-92342C20BA36}" type="presParOf" srcId="{BCA5DC56-B69E-4FE0-9635-376B66C21805}" destId="{FFAEC5D2-B3FE-4AD9-8F85-6966145F81C4}" srcOrd="1" destOrd="0" presId="urn:microsoft.com/office/officeart/2005/8/layout/bProcess4"/>
    <dgm:cxn modelId="{665AC1AF-8C53-4F4C-B83E-B82B3017314F}" type="presParOf" srcId="{BCA5DC56-B69E-4FE0-9635-376B66C21805}" destId="{5A297409-A7CB-40D6-A94E-1FAB046C8BD7}" srcOrd="2" destOrd="0" presId="urn:microsoft.com/office/officeart/2005/8/layout/bProcess4"/>
    <dgm:cxn modelId="{7E85EB56-CF0D-4566-A2F2-1F188B4EE5BD}" type="presParOf" srcId="{5A297409-A7CB-40D6-A94E-1FAB046C8BD7}" destId="{6E01F9B4-FF2F-41A7-8AFF-6A3CE3CD0296}" srcOrd="0" destOrd="0" presId="urn:microsoft.com/office/officeart/2005/8/layout/bProcess4"/>
    <dgm:cxn modelId="{8D1432A6-C7BB-4592-9874-FC95EBFBB50E}" type="presParOf" srcId="{5A297409-A7CB-40D6-A94E-1FAB046C8BD7}" destId="{F596AA11-1375-48F7-8DC2-66791335EE7C}" srcOrd="1" destOrd="0" presId="urn:microsoft.com/office/officeart/2005/8/layout/bProcess4"/>
    <dgm:cxn modelId="{57DDF02F-0F34-4D4D-A6B6-2AAEDA6C98C1}" type="presParOf" srcId="{BCA5DC56-B69E-4FE0-9635-376B66C21805}" destId="{A220814E-932C-48DD-8A47-54314C8C81C9}" srcOrd="3" destOrd="0" presId="urn:microsoft.com/office/officeart/2005/8/layout/bProcess4"/>
    <dgm:cxn modelId="{5027EFC5-7CE9-493C-9BE7-13D6B4AE948F}" type="presParOf" srcId="{BCA5DC56-B69E-4FE0-9635-376B66C21805}" destId="{7DE4698F-33DB-44DE-97D1-87EC68FE4101}" srcOrd="4" destOrd="0" presId="urn:microsoft.com/office/officeart/2005/8/layout/bProcess4"/>
    <dgm:cxn modelId="{352354FA-971C-4A59-9C9C-D817A20ED9A0}" type="presParOf" srcId="{7DE4698F-33DB-44DE-97D1-87EC68FE4101}" destId="{AD2152C0-E156-411B-86BC-DAD02106D386}" srcOrd="0" destOrd="0" presId="urn:microsoft.com/office/officeart/2005/8/layout/bProcess4"/>
    <dgm:cxn modelId="{583621F9-B97A-45C8-AE5F-E765CE5DF7D3}" type="presParOf" srcId="{7DE4698F-33DB-44DE-97D1-87EC68FE4101}" destId="{DC186336-AF47-453E-BD2E-FD17F396A266}" srcOrd="1" destOrd="0" presId="urn:microsoft.com/office/officeart/2005/8/layout/bProcess4"/>
    <dgm:cxn modelId="{8317C497-D164-43E0-8151-D4A7D17D5D3A}" type="presParOf" srcId="{BCA5DC56-B69E-4FE0-9635-376B66C21805}" destId="{8EFB75B4-CD6B-4E21-9B69-DEC85B3416BF}" srcOrd="5" destOrd="0" presId="urn:microsoft.com/office/officeart/2005/8/layout/bProcess4"/>
    <dgm:cxn modelId="{28CF579D-A381-49EA-9E2B-EAFB1438DC7A}" type="presParOf" srcId="{BCA5DC56-B69E-4FE0-9635-376B66C21805}" destId="{455D4585-DBDC-4FC9-93AF-15657089454F}" srcOrd="6" destOrd="0" presId="urn:microsoft.com/office/officeart/2005/8/layout/bProcess4"/>
    <dgm:cxn modelId="{396C3F8F-B784-40C5-A40D-CA1AE57195BB}" type="presParOf" srcId="{455D4585-DBDC-4FC9-93AF-15657089454F}" destId="{711FC236-0971-42D8-961F-81493C706A71}" srcOrd="0" destOrd="0" presId="urn:microsoft.com/office/officeart/2005/8/layout/bProcess4"/>
    <dgm:cxn modelId="{A0C654B3-84C2-4249-AD28-612505DBF985}" type="presParOf" srcId="{455D4585-DBDC-4FC9-93AF-15657089454F}" destId="{5BFF667F-DBD2-49A8-A621-BAF2ED3F0A4C}" srcOrd="1" destOrd="0" presId="urn:microsoft.com/office/officeart/2005/8/layout/bProcess4"/>
    <dgm:cxn modelId="{65BB1BE5-1061-4574-9D06-2A535C6DDE5A}" type="presParOf" srcId="{BCA5DC56-B69E-4FE0-9635-376B66C21805}" destId="{DCA1DEBD-91B1-4008-9E70-42C35F98520E}" srcOrd="7" destOrd="0" presId="urn:microsoft.com/office/officeart/2005/8/layout/bProcess4"/>
    <dgm:cxn modelId="{F4C98845-4760-42F1-9136-E8EB51BF555C}" type="presParOf" srcId="{BCA5DC56-B69E-4FE0-9635-376B66C21805}" destId="{780A252D-8471-4399-833C-05C117DC281D}" srcOrd="8" destOrd="0" presId="urn:microsoft.com/office/officeart/2005/8/layout/bProcess4"/>
    <dgm:cxn modelId="{31501CFF-59C0-42F4-95E0-56FC1CD59F14}" type="presParOf" srcId="{780A252D-8471-4399-833C-05C117DC281D}" destId="{F4371061-9415-429D-94D3-3976F8AED7EC}" srcOrd="0" destOrd="0" presId="urn:microsoft.com/office/officeart/2005/8/layout/bProcess4"/>
    <dgm:cxn modelId="{3229753D-1F11-4DAD-94F3-34593634AFA4}" type="presParOf" srcId="{780A252D-8471-4399-833C-05C117DC281D}" destId="{40C1F015-D003-4F82-BDB8-9F341E54F795}" srcOrd="1" destOrd="0" presId="urn:microsoft.com/office/officeart/2005/8/layout/bProcess4"/>
    <dgm:cxn modelId="{8BBA6DD7-8A17-4F6F-957E-E805CC468F7C}" type="presParOf" srcId="{BCA5DC56-B69E-4FE0-9635-376B66C21805}" destId="{7C898821-E721-4907-B7B2-463A4D20703F}" srcOrd="9" destOrd="0" presId="urn:microsoft.com/office/officeart/2005/8/layout/bProcess4"/>
    <dgm:cxn modelId="{2E0B9406-4709-47CC-8D38-B98D3B5B266C}" type="presParOf" srcId="{BCA5DC56-B69E-4FE0-9635-376B66C21805}" destId="{0EF10B8D-C6D6-44A6-A6DB-BE9C481D1E00}" srcOrd="10" destOrd="0" presId="urn:microsoft.com/office/officeart/2005/8/layout/bProcess4"/>
    <dgm:cxn modelId="{8A2BFCF2-F0C6-4D3E-99D0-8DE9BC212EB4}" type="presParOf" srcId="{0EF10B8D-C6D6-44A6-A6DB-BE9C481D1E00}" destId="{1A8CB6FC-A7EF-423D-BE57-0BEEC6C61014}" srcOrd="0" destOrd="0" presId="urn:microsoft.com/office/officeart/2005/8/layout/bProcess4"/>
    <dgm:cxn modelId="{EF882A2F-8018-420D-9D0E-AC87C6C2D2BA}" type="presParOf" srcId="{0EF10B8D-C6D6-44A6-A6DB-BE9C481D1E00}" destId="{C88DB8F4-959F-4768-8C27-5E4F0C3E3D05}" srcOrd="1" destOrd="0" presId="urn:microsoft.com/office/officeart/2005/8/layout/bProcess4"/>
    <dgm:cxn modelId="{5ACA6891-2165-4749-83EE-58CBBB8A1C69}" type="presParOf" srcId="{BCA5DC56-B69E-4FE0-9635-376B66C21805}" destId="{3DB4AFEF-8790-43F4-A4AB-F1BDABD0E98F}" srcOrd="11" destOrd="0" presId="urn:microsoft.com/office/officeart/2005/8/layout/bProcess4"/>
    <dgm:cxn modelId="{87A16396-9AC9-4815-AE72-46616312923D}" type="presParOf" srcId="{BCA5DC56-B69E-4FE0-9635-376B66C21805}" destId="{307DD2F5-03B6-45AF-999A-4DD876F8CEDE}" srcOrd="12" destOrd="0" presId="urn:microsoft.com/office/officeart/2005/8/layout/bProcess4"/>
    <dgm:cxn modelId="{51C174AD-40F8-443B-B48B-5D629634DC7C}" type="presParOf" srcId="{307DD2F5-03B6-45AF-999A-4DD876F8CEDE}" destId="{FA8DF6B0-D81D-4E4A-9417-6B3679729B33}" srcOrd="0" destOrd="0" presId="urn:microsoft.com/office/officeart/2005/8/layout/bProcess4"/>
    <dgm:cxn modelId="{29EFF27E-610D-49DA-8B09-C77BDBE804A9}" type="presParOf" srcId="{307DD2F5-03B6-45AF-999A-4DD876F8CEDE}" destId="{0CE0ABBB-05C0-4C93-AB03-8250BF3CA28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6FF4FD-F188-4284-8CAC-207972531694}" type="doc">
      <dgm:prSet loTypeId="urn:microsoft.com/office/officeart/2005/8/layout/bProcess4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948DCCFD-B3A1-4758-BB16-0B2149736A56}">
      <dgm:prSet phldrT="[Tekst]"/>
      <dgm:spPr/>
      <dgm:t>
        <a:bodyPr/>
        <a:lstStyle/>
        <a:p>
          <a:r>
            <a:rPr lang="nl-BE" smtClean="0"/>
            <a:t>Gn1-2: Gods droom</a:t>
          </a:r>
          <a:endParaRPr lang="nl-BE"/>
        </a:p>
      </dgm:t>
    </dgm:pt>
    <dgm:pt modelId="{8B1865CE-F52C-4F88-9425-08EFE286C7D8}" type="parTrans" cxnId="{7402A744-C6E1-448F-AD2B-D015EA1D4F5A}">
      <dgm:prSet/>
      <dgm:spPr/>
      <dgm:t>
        <a:bodyPr/>
        <a:lstStyle/>
        <a:p>
          <a:endParaRPr lang="nl-BE"/>
        </a:p>
      </dgm:t>
    </dgm:pt>
    <dgm:pt modelId="{566E6952-C7D1-4ADA-A26D-40B8C3A939D1}" type="sibTrans" cxnId="{7402A744-C6E1-448F-AD2B-D015EA1D4F5A}">
      <dgm:prSet/>
      <dgm:spPr/>
      <dgm:t>
        <a:bodyPr/>
        <a:lstStyle/>
        <a:p>
          <a:endParaRPr lang="nl-BE"/>
        </a:p>
      </dgm:t>
    </dgm:pt>
    <dgm:pt modelId="{41127E2D-B868-4B96-AAB5-5522841813D3}">
      <dgm:prSet/>
      <dgm:spPr/>
      <dgm:t>
        <a:bodyPr/>
        <a:lstStyle/>
        <a:p>
          <a:r>
            <a:rPr lang="nl-BE" smtClean="0"/>
            <a:t>Ex19: Israël roeping</a:t>
          </a:r>
          <a:endParaRPr lang="nl-BE" dirty="0"/>
        </a:p>
      </dgm:t>
    </dgm:pt>
    <dgm:pt modelId="{EB439166-F1C0-4DA6-99B8-B95CEA1235A9}" type="parTrans" cxnId="{E18ADC51-EEAC-4C51-B40D-B0F9E21C239A}">
      <dgm:prSet/>
      <dgm:spPr/>
      <dgm:t>
        <a:bodyPr/>
        <a:lstStyle/>
        <a:p>
          <a:endParaRPr lang="nl-BE"/>
        </a:p>
      </dgm:t>
    </dgm:pt>
    <dgm:pt modelId="{D3B4C3CA-0A0B-4D78-B199-BD5E71B4719A}" type="sibTrans" cxnId="{E18ADC51-EEAC-4C51-B40D-B0F9E21C239A}">
      <dgm:prSet/>
      <dgm:spPr/>
      <dgm:t>
        <a:bodyPr/>
        <a:lstStyle/>
        <a:p>
          <a:endParaRPr lang="nl-BE"/>
        </a:p>
      </dgm:t>
    </dgm:pt>
    <dgm:pt modelId="{563EBDE4-CCDD-4B2E-AED3-89D6AC2C5DDC}">
      <dgm:prSet/>
      <dgm:spPr/>
      <dgm:t>
        <a:bodyPr/>
        <a:lstStyle/>
        <a:p>
          <a:r>
            <a:rPr lang="nl-BE" smtClean="0"/>
            <a:t>Dn2: Tijd van volken</a:t>
          </a:r>
          <a:endParaRPr lang="nl-BE" dirty="0"/>
        </a:p>
      </dgm:t>
    </dgm:pt>
    <dgm:pt modelId="{4E1C7AC6-DD7B-4136-982F-CA125CF250E5}" type="parTrans" cxnId="{F3007F62-D976-4B52-8287-5D59405EDA61}">
      <dgm:prSet/>
      <dgm:spPr/>
      <dgm:t>
        <a:bodyPr/>
        <a:lstStyle/>
        <a:p>
          <a:endParaRPr lang="nl-BE"/>
        </a:p>
      </dgm:t>
    </dgm:pt>
    <dgm:pt modelId="{C78FF7E8-8C0C-4A70-AAC5-2191C5F68C9A}" type="sibTrans" cxnId="{F3007F62-D976-4B52-8287-5D59405EDA61}">
      <dgm:prSet/>
      <dgm:spPr/>
      <dgm:t>
        <a:bodyPr/>
        <a:lstStyle/>
        <a:p>
          <a:endParaRPr lang="nl-BE"/>
        </a:p>
      </dgm:t>
    </dgm:pt>
    <dgm:pt modelId="{9EC64898-F9AA-41E1-A93F-9D847D5D8E7D}">
      <dgm:prSet/>
      <dgm:spPr/>
      <dgm:t>
        <a:bodyPr/>
        <a:lstStyle/>
        <a:p>
          <a:r>
            <a:rPr lang="nl-BE" smtClean="0"/>
            <a:t>Mt3: Komst van de Koning</a:t>
          </a:r>
          <a:endParaRPr lang="nl-BE" dirty="0"/>
        </a:p>
      </dgm:t>
    </dgm:pt>
    <dgm:pt modelId="{EE9FD198-0717-4A9F-9D74-A948E087DD53}" type="parTrans" cxnId="{3AEA7E81-94AC-4B24-BD0F-469F3FC6888C}">
      <dgm:prSet/>
      <dgm:spPr/>
      <dgm:t>
        <a:bodyPr/>
        <a:lstStyle/>
        <a:p>
          <a:endParaRPr lang="nl-BE"/>
        </a:p>
      </dgm:t>
    </dgm:pt>
    <dgm:pt modelId="{F16BACB2-B50E-47E9-877F-25933FA77A87}" type="sibTrans" cxnId="{3AEA7E81-94AC-4B24-BD0F-469F3FC6888C}">
      <dgm:prSet/>
      <dgm:spPr/>
      <dgm:t>
        <a:bodyPr/>
        <a:lstStyle/>
        <a:p>
          <a:endParaRPr lang="nl-BE"/>
        </a:p>
      </dgm:t>
    </dgm:pt>
    <dgm:pt modelId="{FE2829B8-4BC0-4552-ADB8-6F282BF6630D}">
      <dgm:prSet/>
      <dgm:spPr/>
      <dgm:t>
        <a:bodyPr/>
        <a:lstStyle/>
        <a:p>
          <a:r>
            <a:rPr lang="nl-BE" smtClean="0"/>
            <a:t>Mt13: Parabels over het Rijk</a:t>
          </a:r>
          <a:endParaRPr lang="nl-BE" dirty="0"/>
        </a:p>
      </dgm:t>
    </dgm:pt>
    <dgm:pt modelId="{62EE535D-E547-4675-80EC-35E75464ABB7}" type="parTrans" cxnId="{282965CB-8421-4D81-99A1-4E73A4E39377}">
      <dgm:prSet/>
      <dgm:spPr/>
      <dgm:t>
        <a:bodyPr/>
        <a:lstStyle/>
        <a:p>
          <a:endParaRPr lang="nl-BE"/>
        </a:p>
      </dgm:t>
    </dgm:pt>
    <dgm:pt modelId="{8DE3B0AC-6F1A-433E-B1B8-4A2B0FDD4498}" type="sibTrans" cxnId="{282965CB-8421-4D81-99A1-4E73A4E39377}">
      <dgm:prSet/>
      <dgm:spPr/>
      <dgm:t>
        <a:bodyPr/>
        <a:lstStyle/>
        <a:p>
          <a:endParaRPr lang="nl-BE"/>
        </a:p>
      </dgm:t>
    </dgm:pt>
    <dgm:pt modelId="{3A591871-4AA7-4CA8-B889-AA461B8F6A91}">
      <dgm:prSet/>
      <dgm:spPr/>
      <dgm:t>
        <a:bodyPr/>
        <a:lstStyle/>
        <a:p>
          <a:r>
            <a:rPr lang="nl-BE" smtClean="0"/>
            <a:t>Mt25: Oprichting van het Rijk</a:t>
          </a:r>
          <a:endParaRPr lang="nl-BE" dirty="0"/>
        </a:p>
      </dgm:t>
    </dgm:pt>
    <dgm:pt modelId="{251DF3D8-D4DC-4C1A-B4FD-89105FDD37E7}" type="parTrans" cxnId="{27DE5632-D48E-4EEE-B07F-37D2A6C3D38F}">
      <dgm:prSet/>
      <dgm:spPr/>
      <dgm:t>
        <a:bodyPr/>
        <a:lstStyle/>
        <a:p>
          <a:endParaRPr lang="nl-BE"/>
        </a:p>
      </dgm:t>
    </dgm:pt>
    <dgm:pt modelId="{7B5A133C-ED5C-4DE7-B7A7-F35DFC4297D0}" type="sibTrans" cxnId="{27DE5632-D48E-4EEE-B07F-37D2A6C3D38F}">
      <dgm:prSet/>
      <dgm:spPr/>
      <dgm:t>
        <a:bodyPr/>
        <a:lstStyle/>
        <a:p>
          <a:endParaRPr lang="nl-BE"/>
        </a:p>
      </dgm:t>
    </dgm:pt>
    <dgm:pt modelId="{69A68D73-003B-4597-8B53-94C14120B339}">
      <dgm:prSet/>
      <dgm:spPr/>
      <dgm:t>
        <a:bodyPr/>
        <a:lstStyle/>
        <a:p>
          <a:r>
            <a:rPr lang="nl-BE" smtClean="0"/>
            <a:t>Op20: Heerschappij (Js2).</a:t>
          </a:r>
          <a:endParaRPr lang="nl-BE" dirty="0"/>
        </a:p>
      </dgm:t>
    </dgm:pt>
    <dgm:pt modelId="{824D20E7-5012-4E16-85BF-F0BFADB4604D}" type="parTrans" cxnId="{0E8BAA1E-633A-4C53-A5D6-3A1F1B932525}">
      <dgm:prSet/>
      <dgm:spPr/>
      <dgm:t>
        <a:bodyPr/>
        <a:lstStyle/>
        <a:p>
          <a:endParaRPr lang="nl-BE"/>
        </a:p>
      </dgm:t>
    </dgm:pt>
    <dgm:pt modelId="{B674E0EB-0BC1-46D9-AFDC-853EAFE9E4C3}" type="sibTrans" cxnId="{0E8BAA1E-633A-4C53-A5D6-3A1F1B932525}">
      <dgm:prSet/>
      <dgm:spPr/>
      <dgm:t>
        <a:bodyPr/>
        <a:lstStyle/>
        <a:p>
          <a:endParaRPr lang="nl-BE"/>
        </a:p>
      </dgm:t>
    </dgm:pt>
    <dgm:pt modelId="{4FD54009-9117-4E79-9F70-5EECDDD7882A}">
      <dgm:prSet/>
      <dgm:spPr/>
      <dgm:t>
        <a:bodyPr/>
        <a:lstStyle/>
        <a:p>
          <a:r>
            <a:rPr lang="nl-BE" smtClean="0"/>
            <a:t>Op21-22: Nieuwe schepping</a:t>
          </a:r>
          <a:endParaRPr lang="nl-BE" dirty="0"/>
        </a:p>
      </dgm:t>
    </dgm:pt>
    <dgm:pt modelId="{78D1083D-FFF8-46B8-B5B7-6BF0E00DE9AB}" type="parTrans" cxnId="{84DFAC53-30D8-46DD-8A68-91408263B66D}">
      <dgm:prSet/>
      <dgm:spPr/>
      <dgm:t>
        <a:bodyPr/>
        <a:lstStyle/>
        <a:p>
          <a:endParaRPr lang="nl-BE"/>
        </a:p>
      </dgm:t>
    </dgm:pt>
    <dgm:pt modelId="{9FF52128-F2B9-453D-AEF8-005CA0951C1E}" type="sibTrans" cxnId="{84DFAC53-30D8-46DD-8A68-91408263B66D}">
      <dgm:prSet/>
      <dgm:spPr/>
      <dgm:t>
        <a:bodyPr/>
        <a:lstStyle/>
        <a:p>
          <a:endParaRPr lang="nl-BE"/>
        </a:p>
      </dgm:t>
    </dgm:pt>
    <dgm:pt modelId="{33E5658B-E9CF-4ADD-AEBE-1F795156DD75}" type="pres">
      <dgm:prSet presAssocID="{A36FF4FD-F188-4284-8CAC-207972531694}" presName="Name0" presStyleCnt="0">
        <dgm:presLayoutVars>
          <dgm:dir/>
          <dgm:resizeHandles/>
        </dgm:presLayoutVars>
      </dgm:prSet>
      <dgm:spPr/>
    </dgm:pt>
    <dgm:pt modelId="{B5164B58-70C7-4AEA-BF52-D416F238E0C8}" type="pres">
      <dgm:prSet presAssocID="{948DCCFD-B3A1-4758-BB16-0B2149736A56}" presName="compNode" presStyleCnt="0"/>
      <dgm:spPr/>
    </dgm:pt>
    <dgm:pt modelId="{ECC175DD-17E0-403D-9781-5664B315EBBE}" type="pres">
      <dgm:prSet presAssocID="{948DCCFD-B3A1-4758-BB16-0B2149736A56}" presName="dummyConnPt" presStyleCnt="0"/>
      <dgm:spPr/>
    </dgm:pt>
    <dgm:pt modelId="{262A6032-B309-43DF-9990-8ECA4DAD623C}" type="pres">
      <dgm:prSet presAssocID="{948DCCFD-B3A1-4758-BB16-0B2149736A56}" presName="node" presStyleLbl="node1" presStyleIdx="0" presStyleCnt="8">
        <dgm:presLayoutVars>
          <dgm:bulletEnabled val="1"/>
        </dgm:presLayoutVars>
      </dgm:prSet>
      <dgm:spPr/>
    </dgm:pt>
    <dgm:pt modelId="{ADA5280B-21E5-4BD5-AC33-1955BF65C781}" type="pres">
      <dgm:prSet presAssocID="{566E6952-C7D1-4ADA-A26D-40B8C3A939D1}" presName="sibTrans" presStyleLbl="bgSibTrans2D1" presStyleIdx="0" presStyleCnt="7"/>
      <dgm:spPr/>
    </dgm:pt>
    <dgm:pt modelId="{C2DA361D-2CF2-43C5-BC7D-5478C1E9E3A4}" type="pres">
      <dgm:prSet presAssocID="{41127E2D-B868-4B96-AAB5-5522841813D3}" presName="compNode" presStyleCnt="0"/>
      <dgm:spPr/>
    </dgm:pt>
    <dgm:pt modelId="{CA758E03-D082-4DC7-B0EB-C47DB27E4F51}" type="pres">
      <dgm:prSet presAssocID="{41127E2D-B868-4B96-AAB5-5522841813D3}" presName="dummyConnPt" presStyleCnt="0"/>
      <dgm:spPr/>
    </dgm:pt>
    <dgm:pt modelId="{D871C68C-AAB2-4A3C-8CDD-24E599AEF3E3}" type="pres">
      <dgm:prSet presAssocID="{41127E2D-B868-4B96-AAB5-5522841813D3}" presName="node" presStyleLbl="node1" presStyleIdx="1" presStyleCnt="8">
        <dgm:presLayoutVars>
          <dgm:bulletEnabled val="1"/>
        </dgm:presLayoutVars>
      </dgm:prSet>
      <dgm:spPr/>
    </dgm:pt>
    <dgm:pt modelId="{A8EEFB0A-B7BB-4510-BFDA-FC0D29B0DC82}" type="pres">
      <dgm:prSet presAssocID="{D3B4C3CA-0A0B-4D78-B199-BD5E71B4719A}" presName="sibTrans" presStyleLbl="bgSibTrans2D1" presStyleIdx="1" presStyleCnt="7"/>
      <dgm:spPr/>
    </dgm:pt>
    <dgm:pt modelId="{C7B7221E-8C1B-4606-B507-E142E70C72AC}" type="pres">
      <dgm:prSet presAssocID="{563EBDE4-CCDD-4B2E-AED3-89D6AC2C5DDC}" presName="compNode" presStyleCnt="0"/>
      <dgm:spPr/>
    </dgm:pt>
    <dgm:pt modelId="{A83803FB-F6DF-4F24-A07D-AB360B4B02E9}" type="pres">
      <dgm:prSet presAssocID="{563EBDE4-CCDD-4B2E-AED3-89D6AC2C5DDC}" presName="dummyConnPt" presStyleCnt="0"/>
      <dgm:spPr/>
    </dgm:pt>
    <dgm:pt modelId="{555225E6-6C20-427E-B735-19745D208C64}" type="pres">
      <dgm:prSet presAssocID="{563EBDE4-CCDD-4B2E-AED3-89D6AC2C5DDC}" presName="node" presStyleLbl="node1" presStyleIdx="2" presStyleCnt="8">
        <dgm:presLayoutVars>
          <dgm:bulletEnabled val="1"/>
        </dgm:presLayoutVars>
      </dgm:prSet>
      <dgm:spPr/>
    </dgm:pt>
    <dgm:pt modelId="{7168BDC2-1434-4D9A-BD92-519AE5946D87}" type="pres">
      <dgm:prSet presAssocID="{C78FF7E8-8C0C-4A70-AAC5-2191C5F68C9A}" presName="sibTrans" presStyleLbl="bgSibTrans2D1" presStyleIdx="2" presStyleCnt="7"/>
      <dgm:spPr/>
    </dgm:pt>
    <dgm:pt modelId="{938B11B8-8078-4ADD-87F6-5BB043C97146}" type="pres">
      <dgm:prSet presAssocID="{9EC64898-F9AA-41E1-A93F-9D847D5D8E7D}" presName="compNode" presStyleCnt="0"/>
      <dgm:spPr/>
    </dgm:pt>
    <dgm:pt modelId="{36D4065D-84DD-4A62-B0E3-A128BFFCF025}" type="pres">
      <dgm:prSet presAssocID="{9EC64898-F9AA-41E1-A93F-9D847D5D8E7D}" presName="dummyConnPt" presStyleCnt="0"/>
      <dgm:spPr/>
    </dgm:pt>
    <dgm:pt modelId="{082196FE-54C0-445F-A0C6-08A12FED7341}" type="pres">
      <dgm:prSet presAssocID="{9EC64898-F9AA-41E1-A93F-9D847D5D8E7D}" presName="node" presStyleLbl="node1" presStyleIdx="3" presStyleCnt="8">
        <dgm:presLayoutVars>
          <dgm:bulletEnabled val="1"/>
        </dgm:presLayoutVars>
      </dgm:prSet>
      <dgm:spPr/>
    </dgm:pt>
    <dgm:pt modelId="{4EEBCCF1-C4C4-4F8D-B3FA-FF68261DF948}" type="pres">
      <dgm:prSet presAssocID="{F16BACB2-B50E-47E9-877F-25933FA77A87}" presName="sibTrans" presStyleLbl="bgSibTrans2D1" presStyleIdx="3" presStyleCnt="7"/>
      <dgm:spPr/>
    </dgm:pt>
    <dgm:pt modelId="{785C058A-AEAF-4ABD-8E4E-935F0EFD57D0}" type="pres">
      <dgm:prSet presAssocID="{FE2829B8-4BC0-4552-ADB8-6F282BF6630D}" presName="compNode" presStyleCnt="0"/>
      <dgm:spPr/>
    </dgm:pt>
    <dgm:pt modelId="{F4FA0042-B8B5-41AB-94A2-A2CC2EB1F44E}" type="pres">
      <dgm:prSet presAssocID="{FE2829B8-4BC0-4552-ADB8-6F282BF6630D}" presName="dummyConnPt" presStyleCnt="0"/>
      <dgm:spPr/>
    </dgm:pt>
    <dgm:pt modelId="{8F794E4F-ADC9-4011-9F00-45010092C20D}" type="pres">
      <dgm:prSet presAssocID="{FE2829B8-4BC0-4552-ADB8-6F282BF6630D}" presName="node" presStyleLbl="node1" presStyleIdx="4" presStyleCnt="8">
        <dgm:presLayoutVars>
          <dgm:bulletEnabled val="1"/>
        </dgm:presLayoutVars>
      </dgm:prSet>
      <dgm:spPr/>
    </dgm:pt>
    <dgm:pt modelId="{315869EF-EB9A-4588-99FE-86BBAE6CE4B0}" type="pres">
      <dgm:prSet presAssocID="{8DE3B0AC-6F1A-433E-B1B8-4A2B0FDD4498}" presName="sibTrans" presStyleLbl="bgSibTrans2D1" presStyleIdx="4" presStyleCnt="7"/>
      <dgm:spPr/>
    </dgm:pt>
    <dgm:pt modelId="{F1EE96E3-75D0-4ADF-8C66-654CADCAFF22}" type="pres">
      <dgm:prSet presAssocID="{3A591871-4AA7-4CA8-B889-AA461B8F6A91}" presName="compNode" presStyleCnt="0"/>
      <dgm:spPr/>
    </dgm:pt>
    <dgm:pt modelId="{05814C87-6230-46A9-A0AC-472CDFE46C08}" type="pres">
      <dgm:prSet presAssocID="{3A591871-4AA7-4CA8-B889-AA461B8F6A91}" presName="dummyConnPt" presStyleCnt="0"/>
      <dgm:spPr/>
    </dgm:pt>
    <dgm:pt modelId="{31B6DBA6-FC45-468A-8EB4-C27DD955F2B4}" type="pres">
      <dgm:prSet presAssocID="{3A591871-4AA7-4CA8-B889-AA461B8F6A91}" presName="node" presStyleLbl="node1" presStyleIdx="5" presStyleCnt="8">
        <dgm:presLayoutVars>
          <dgm:bulletEnabled val="1"/>
        </dgm:presLayoutVars>
      </dgm:prSet>
      <dgm:spPr/>
    </dgm:pt>
    <dgm:pt modelId="{AD311753-4F59-4199-A54A-BEA1B441A440}" type="pres">
      <dgm:prSet presAssocID="{7B5A133C-ED5C-4DE7-B7A7-F35DFC4297D0}" presName="sibTrans" presStyleLbl="bgSibTrans2D1" presStyleIdx="5" presStyleCnt="7"/>
      <dgm:spPr/>
    </dgm:pt>
    <dgm:pt modelId="{E92F084F-35A0-4664-83A4-109B688237DB}" type="pres">
      <dgm:prSet presAssocID="{69A68D73-003B-4597-8B53-94C14120B339}" presName="compNode" presStyleCnt="0"/>
      <dgm:spPr/>
    </dgm:pt>
    <dgm:pt modelId="{A4DD0776-28BF-44C9-903F-F28014F1E3DE}" type="pres">
      <dgm:prSet presAssocID="{69A68D73-003B-4597-8B53-94C14120B339}" presName="dummyConnPt" presStyleCnt="0"/>
      <dgm:spPr/>
    </dgm:pt>
    <dgm:pt modelId="{2B463845-8561-49BF-AB9E-C1D122B20E73}" type="pres">
      <dgm:prSet presAssocID="{69A68D73-003B-4597-8B53-94C14120B339}" presName="node" presStyleLbl="node1" presStyleIdx="6" presStyleCnt="8">
        <dgm:presLayoutVars>
          <dgm:bulletEnabled val="1"/>
        </dgm:presLayoutVars>
      </dgm:prSet>
      <dgm:spPr/>
    </dgm:pt>
    <dgm:pt modelId="{F0E101B6-137B-4802-875F-317988D3A90C}" type="pres">
      <dgm:prSet presAssocID="{B674E0EB-0BC1-46D9-AFDC-853EAFE9E4C3}" presName="sibTrans" presStyleLbl="bgSibTrans2D1" presStyleIdx="6" presStyleCnt="7"/>
      <dgm:spPr/>
    </dgm:pt>
    <dgm:pt modelId="{6BF076E8-534C-4CD7-A81F-B79F8B2A98E9}" type="pres">
      <dgm:prSet presAssocID="{4FD54009-9117-4E79-9F70-5EECDDD7882A}" presName="compNode" presStyleCnt="0"/>
      <dgm:spPr/>
    </dgm:pt>
    <dgm:pt modelId="{C4B77F8E-0487-4CD9-A050-4B82E7B14A8C}" type="pres">
      <dgm:prSet presAssocID="{4FD54009-9117-4E79-9F70-5EECDDD7882A}" presName="dummyConnPt" presStyleCnt="0"/>
      <dgm:spPr/>
    </dgm:pt>
    <dgm:pt modelId="{CC19573A-8FB7-4C98-A7D3-2EF7AE88DFFA}" type="pres">
      <dgm:prSet presAssocID="{4FD54009-9117-4E79-9F70-5EECDDD7882A}" presName="node" presStyleLbl="node1" presStyleIdx="7" presStyleCnt="8">
        <dgm:presLayoutVars>
          <dgm:bulletEnabled val="1"/>
        </dgm:presLayoutVars>
      </dgm:prSet>
      <dgm:spPr/>
    </dgm:pt>
  </dgm:ptLst>
  <dgm:cxnLst>
    <dgm:cxn modelId="{3AEA7E81-94AC-4B24-BD0F-469F3FC6888C}" srcId="{A36FF4FD-F188-4284-8CAC-207972531694}" destId="{9EC64898-F9AA-41E1-A93F-9D847D5D8E7D}" srcOrd="3" destOrd="0" parTransId="{EE9FD198-0717-4A9F-9D74-A948E087DD53}" sibTransId="{F16BACB2-B50E-47E9-877F-25933FA77A87}"/>
    <dgm:cxn modelId="{27DE5632-D48E-4EEE-B07F-37D2A6C3D38F}" srcId="{A36FF4FD-F188-4284-8CAC-207972531694}" destId="{3A591871-4AA7-4CA8-B889-AA461B8F6A91}" srcOrd="5" destOrd="0" parTransId="{251DF3D8-D4DC-4C1A-B4FD-89105FDD37E7}" sibTransId="{7B5A133C-ED5C-4DE7-B7A7-F35DFC4297D0}"/>
    <dgm:cxn modelId="{E9BCDA99-5DF6-441C-A2FA-F1BE9929CDD2}" type="presOf" srcId="{C78FF7E8-8C0C-4A70-AAC5-2191C5F68C9A}" destId="{7168BDC2-1434-4D9A-BD92-519AE5946D87}" srcOrd="0" destOrd="0" presId="urn:microsoft.com/office/officeart/2005/8/layout/bProcess4"/>
    <dgm:cxn modelId="{F3007F62-D976-4B52-8287-5D59405EDA61}" srcId="{A36FF4FD-F188-4284-8CAC-207972531694}" destId="{563EBDE4-CCDD-4B2E-AED3-89D6AC2C5DDC}" srcOrd="2" destOrd="0" parTransId="{4E1C7AC6-DD7B-4136-982F-CA125CF250E5}" sibTransId="{C78FF7E8-8C0C-4A70-AAC5-2191C5F68C9A}"/>
    <dgm:cxn modelId="{F834D33E-4190-4FCC-9E37-AF99487F867D}" type="presOf" srcId="{D3B4C3CA-0A0B-4D78-B199-BD5E71B4719A}" destId="{A8EEFB0A-B7BB-4510-BFDA-FC0D29B0DC82}" srcOrd="0" destOrd="0" presId="urn:microsoft.com/office/officeart/2005/8/layout/bProcess4"/>
    <dgm:cxn modelId="{B7AF5F30-E54F-4A3B-8CED-3C7A3B777E59}" type="presOf" srcId="{4FD54009-9117-4E79-9F70-5EECDDD7882A}" destId="{CC19573A-8FB7-4C98-A7D3-2EF7AE88DFFA}" srcOrd="0" destOrd="0" presId="urn:microsoft.com/office/officeart/2005/8/layout/bProcess4"/>
    <dgm:cxn modelId="{EC0D0164-13BD-4FD3-B6B2-3208BB7D60D4}" type="presOf" srcId="{B674E0EB-0BC1-46D9-AFDC-853EAFE9E4C3}" destId="{F0E101B6-137B-4802-875F-317988D3A90C}" srcOrd="0" destOrd="0" presId="urn:microsoft.com/office/officeart/2005/8/layout/bProcess4"/>
    <dgm:cxn modelId="{B8F5B17B-15F3-4A04-9883-65C17C794D51}" type="presOf" srcId="{566E6952-C7D1-4ADA-A26D-40B8C3A939D1}" destId="{ADA5280B-21E5-4BD5-AC33-1955BF65C781}" srcOrd="0" destOrd="0" presId="urn:microsoft.com/office/officeart/2005/8/layout/bProcess4"/>
    <dgm:cxn modelId="{7402A744-C6E1-448F-AD2B-D015EA1D4F5A}" srcId="{A36FF4FD-F188-4284-8CAC-207972531694}" destId="{948DCCFD-B3A1-4758-BB16-0B2149736A56}" srcOrd="0" destOrd="0" parTransId="{8B1865CE-F52C-4F88-9425-08EFE286C7D8}" sibTransId="{566E6952-C7D1-4ADA-A26D-40B8C3A939D1}"/>
    <dgm:cxn modelId="{282965CB-8421-4D81-99A1-4E73A4E39377}" srcId="{A36FF4FD-F188-4284-8CAC-207972531694}" destId="{FE2829B8-4BC0-4552-ADB8-6F282BF6630D}" srcOrd="4" destOrd="0" parTransId="{62EE535D-E547-4675-80EC-35E75464ABB7}" sibTransId="{8DE3B0AC-6F1A-433E-B1B8-4A2B0FDD4498}"/>
    <dgm:cxn modelId="{50D93C91-96C7-4FD0-8929-66CE44A43035}" type="presOf" srcId="{FE2829B8-4BC0-4552-ADB8-6F282BF6630D}" destId="{8F794E4F-ADC9-4011-9F00-45010092C20D}" srcOrd="0" destOrd="0" presId="urn:microsoft.com/office/officeart/2005/8/layout/bProcess4"/>
    <dgm:cxn modelId="{5B11BC34-2BE4-402C-83E2-57E7C183F940}" type="presOf" srcId="{563EBDE4-CCDD-4B2E-AED3-89D6AC2C5DDC}" destId="{555225E6-6C20-427E-B735-19745D208C64}" srcOrd="0" destOrd="0" presId="urn:microsoft.com/office/officeart/2005/8/layout/bProcess4"/>
    <dgm:cxn modelId="{0E8BAA1E-633A-4C53-A5D6-3A1F1B932525}" srcId="{A36FF4FD-F188-4284-8CAC-207972531694}" destId="{69A68D73-003B-4597-8B53-94C14120B339}" srcOrd="6" destOrd="0" parTransId="{824D20E7-5012-4E16-85BF-F0BFADB4604D}" sibTransId="{B674E0EB-0BC1-46D9-AFDC-853EAFE9E4C3}"/>
    <dgm:cxn modelId="{18F86C4E-B7CC-4FDE-A364-B450F10D3709}" type="presOf" srcId="{F16BACB2-B50E-47E9-877F-25933FA77A87}" destId="{4EEBCCF1-C4C4-4F8D-B3FA-FF68261DF948}" srcOrd="0" destOrd="0" presId="urn:microsoft.com/office/officeart/2005/8/layout/bProcess4"/>
    <dgm:cxn modelId="{84DFAC53-30D8-46DD-8A68-91408263B66D}" srcId="{A36FF4FD-F188-4284-8CAC-207972531694}" destId="{4FD54009-9117-4E79-9F70-5EECDDD7882A}" srcOrd="7" destOrd="0" parTransId="{78D1083D-FFF8-46B8-B5B7-6BF0E00DE9AB}" sibTransId="{9FF52128-F2B9-453D-AEF8-005CA0951C1E}"/>
    <dgm:cxn modelId="{2AE396C9-A089-4AEB-A804-C2E4045C9645}" type="presOf" srcId="{A36FF4FD-F188-4284-8CAC-207972531694}" destId="{33E5658B-E9CF-4ADD-AEBE-1F795156DD75}" srcOrd="0" destOrd="0" presId="urn:microsoft.com/office/officeart/2005/8/layout/bProcess4"/>
    <dgm:cxn modelId="{D37A3A94-BC77-4597-83BF-6D86E8D82233}" type="presOf" srcId="{8DE3B0AC-6F1A-433E-B1B8-4A2B0FDD4498}" destId="{315869EF-EB9A-4588-99FE-86BBAE6CE4B0}" srcOrd="0" destOrd="0" presId="urn:microsoft.com/office/officeart/2005/8/layout/bProcess4"/>
    <dgm:cxn modelId="{D696C9E8-9D2E-4949-BA7B-FA95B2666213}" type="presOf" srcId="{7B5A133C-ED5C-4DE7-B7A7-F35DFC4297D0}" destId="{AD311753-4F59-4199-A54A-BEA1B441A440}" srcOrd="0" destOrd="0" presId="urn:microsoft.com/office/officeart/2005/8/layout/bProcess4"/>
    <dgm:cxn modelId="{31B81357-D123-45A3-8CDA-23F8177FCFDE}" type="presOf" srcId="{3A591871-4AA7-4CA8-B889-AA461B8F6A91}" destId="{31B6DBA6-FC45-468A-8EB4-C27DD955F2B4}" srcOrd="0" destOrd="0" presId="urn:microsoft.com/office/officeart/2005/8/layout/bProcess4"/>
    <dgm:cxn modelId="{E18ADC51-EEAC-4C51-B40D-B0F9E21C239A}" srcId="{A36FF4FD-F188-4284-8CAC-207972531694}" destId="{41127E2D-B868-4B96-AAB5-5522841813D3}" srcOrd="1" destOrd="0" parTransId="{EB439166-F1C0-4DA6-99B8-B95CEA1235A9}" sibTransId="{D3B4C3CA-0A0B-4D78-B199-BD5E71B4719A}"/>
    <dgm:cxn modelId="{986D80D3-6612-43FB-887E-0E8CF7C6071E}" type="presOf" srcId="{69A68D73-003B-4597-8B53-94C14120B339}" destId="{2B463845-8561-49BF-AB9E-C1D122B20E73}" srcOrd="0" destOrd="0" presId="urn:microsoft.com/office/officeart/2005/8/layout/bProcess4"/>
    <dgm:cxn modelId="{4994C60B-E202-4AD1-ACC8-46F77A982F0C}" type="presOf" srcId="{9EC64898-F9AA-41E1-A93F-9D847D5D8E7D}" destId="{082196FE-54C0-445F-A0C6-08A12FED7341}" srcOrd="0" destOrd="0" presId="urn:microsoft.com/office/officeart/2005/8/layout/bProcess4"/>
    <dgm:cxn modelId="{544996AD-0A84-49E9-9F17-1F7A15957FB8}" type="presOf" srcId="{948DCCFD-B3A1-4758-BB16-0B2149736A56}" destId="{262A6032-B309-43DF-9990-8ECA4DAD623C}" srcOrd="0" destOrd="0" presId="urn:microsoft.com/office/officeart/2005/8/layout/bProcess4"/>
    <dgm:cxn modelId="{6D7D2726-9330-43BB-93D4-39F850EBE55D}" type="presOf" srcId="{41127E2D-B868-4B96-AAB5-5522841813D3}" destId="{D871C68C-AAB2-4A3C-8CDD-24E599AEF3E3}" srcOrd="0" destOrd="0" presId="urn:microsoft.com/office/officeart/2005/8/layout/bProcess4"/>
    <dgm:cxn modelId="{1623BE8B-7592-4BA9-83D6-9C0024A6A7FA}" type="presParOf" srcId="{33E5658B-E9CF-4ADD-AEBE-1F795156DD75}" destId="{B5164B58-70C7-4AEA-BF52-D416F238E0C8}" srcOrd="0" destOrd="0" presId="urn:microsoft.com/office/officeart/2005/8/layout/bProcess4"/>
    <dgm:cxn modelId="{7A8C23F9-2529-4E9D-A9D6-7CC55D74A6DC}" type="presParOf" srcId="{B5164B58-70C7-4AEA-BF52-D416F238E0C8}" destId="{ECC175DD-17E0-403D-9781-5664B315EBBE}" srcOrd="0" destOrd="0" presId="urn:microsoft.com/office/officeart/2005/8/layout/bProcess4"/>
    <dgm:cxn modelId="{0DAE4D64-EAEF-474F-ADFC-CDA6A60BAAF5}" type="presParOf" srcId="{B5164B58-70C7-4AEA-BF52-D416F238E0C8}" destId="{262A6032-B309-43DF-9990-8ECA4DAD623C}" srcOrd="1" destOrd="0" presId="urn:microsoft.com/office/officeart/2005/8/layout/bProcess4"/>
    <dgm:cxn modelId="{A914404B-B675-4072-8E43-D3ACC6929D65}" type="presParOf" srcId="{33E5658B-E9CF-4ADD-AEBE-1F795156DD75}" destId="{ADA5280B-21E5-4BD5-AC33-1955BF65C781}" srcOrd="1" destOrd="0" presId="urn:microsoft.com/office/officeart/2005/8/layout/bProcess4"/>
    <dgm:cxn modelId="{2D23BC08-0179-4F82-9715-7E728B30AC86}" type="presParOf" srcId="{33E5658B-E9CF-4ADD-AEBE-1F795156DD75}" destId="{C2DA361D-2CF2-43C5-BC7D-5478C1E9E3A4}" srcOrd="2" destOrd="0" presId="urn:microsoft.com/office/officeart/2005/8/layout/bProcess4"/>
    <dgm:cxn modelId="{C57F0F0D-3A3B-4BE6-B416-33D029062E02}" type="presParOf" srcId="{C2DA361D-2CF2-43C5-BC7D-5478C1E9E3A4}" destId="{CA758E03-D082-4DC7-B0EB-C47DB27E4F51}" srcOrd="0" destOrd="0" presId="urn:microsoft.com/office/officeart/2005/8/layout/bProcess4"/>
    <dgm:cxn modelId="{BF3E1E95-14B6-425B-8B07-736EEA3F9818}" type="presParOf" srcId="{C2DA361D-2CF2-43C5-BC7D-5478C1E9E3A4}" destId="{D871C68C-AAB2-4A3C-8CDD-24E599AEF3E3}" srcOrd="1" destOrd="0" presId="urn:microsoft.com/office/officeart/2005/8/layout/bProcess4"/>
    <dgm:cxn modelId="{6E982FF0-2067-407C-A3DD-2AC4935F7D69}" type="presParOf" srcId="{33E5658B-E9CF-4ADD-AEBE-1F795156DD75}" destId="{A8EEFB0A-B7BB-4510-BFDA-FC0D29B0DC82}" srcOrd="3" destOrd="0" presId="urn:microsoft.com/office/officeart/2005/8/layout/bProcess4"/>
    <dgm:cxn modelId="{6DBC0A76-0BEF-4890-A69C-9A98E3BDB320}" type="presParOf" srcId="{33E5658B-E9CF-4ADD-AEBE-1F795156DD75}" destId="{C7B7221E-8C1B-4606-B507-E142E70C72AC}" srcOrd="4" destOrd="0" presId="urn:microsoft.com/office/officeart/2005/8/layout/bProcess4"/>
    <dgm:cxn modelId="{8860A3E6-CEC6-41B4-BB99-5140F69B74ED}" type="presParOf" srcId="{C7B7221E-8C1B-4606-B507-E142E70C72AC}" destId="{A83803FB-F6DF-4F24-A07D-AB360B4B02E9}" srcOrd="0" destOrd="0" presId="urn:microsoft.com/office/officeart/2005/8/layout/bProcess4"/>
    <dgm:cxn modelId="{3CC0442D-DCE9-476C-8283-D0FD7EBBE1CA}" type="presParOf" srcId="{C7B7221E-8C1B-4606-B507-E142E70C72AC}" destId="{555225E6-6C20-427E-B735-19745D208C64}" srcOrd="1" destOrd="0" presId="urn:microsoft.com/office/officeart/2005/8/layout/bProcess4"/>
    <dgm:cxn modelId="{E00FAED1-9B57-4C9C-AB21-41350BB25363}" type="presParOf" srcId="{33E5658B-E9CF-4ADD-AEBE-1F795156DD75}" destId="{7168BDC2-1434-4D9A-BD92-519AE5946D87}" srcOrd="5" destOrd="0" presId="urn:microsoft.com/office/officeart/2005/8/layout/bProcess4"/>
    <dgm:cxn modelId="{0724E3F6-4405-4E3C-9B6B-1D2A519923B9}" type="presParOf" srcId="{33E5658B-E9CF-4ADD-AEBE-1F795156DD75}" destId="{938B11B8-8078-4ADD-87F6-5BB043C97146}" srcOrd="6" destOrd="0" presId="urn:microsoft.com/office/officeart/2005/8/layout/bProcess4"/>
    <dgm:cxn modelId="{64873D74-B774-4382-B22B-499AB7C3E23E}" type="presParOf" srcId="{938B11B8-8078-4ADD-87F6-5BB043C97146}" destId="{36D4065D-84DD-4A62-B0E3-A128BFFCF025}" srcOrd="0" destOrd="0" presId="urn:microsoft.com/office/officeart/2005/8/layout/bProcess4"/>
    <dgm:cxn modelId="{E1E2ED29-8C05-4D09-813E-21769D7175D1}" type="presParOf" srcId="{938B11B8-8078-4ADD-87F6-5BB043C97146}" destId="{082196FE-54C0-445F-A0C6-08A12FED7341}" srcOrd="1" destOrd="0" presId="urn:microsoft.com/office/officeart/2005/8/layout/bProcess4"/>
    <dgm:cxn modelId="{E3D2B80D-CA57-448F-A872-AEAD33464A4D}" type="presParOf" srcId="{33E5658B-E9CF-4ADD-AEBE-1F795156DD75}" destId="{4EEBCCF1-C4C4-4F8D-B3FA-FF68261DF948}" srcOrd="7" destOrd="0" presId="urn:microsoft.com/office/officeart/2005/8/layout/bProcess4"/>
    <dgm:cxn modelId="{35AFABCD-53F4-400A-8842-55DC2E14F1C3}" type="presParOf" srcId="{33E5658B-E9CF-4ADD-AEBE-1F795156DD75}" destId="{785C058A-AEAF-4ABD-8E4E-935F0EFD57D0}" srcOrd="8" destOrd="0" presId="urn:microsoft.com/office/officeart/2005/8/layout/bProcess4"/>
    <dgm:cxn modelId="{EB33FA87-FDCD-4970-B6C3-673599417E7A}" type="presParOf" srcId="{785C058A-AEAF-4ABD-8E4E-935F0EFD57D0}" destId="{F4FA0042-B8B5-41AB-94A2-A2CC2EB1F44E}" srcOrd="0" destOrd="0" presId="urn:microsoft.com/office/officeart/2005/8/layout/bProcess4"/>
    <dgm:cxn modelId="{77BFB7E5-B88E-4335-9648-7DA4C7AE0A6B}" type="presParOf" srcId="{785C058A-AEAF-4ABD-8E4E-935F0EFD57D0}" destId="{8F794E4F-ADC9-4011-9F00-45010092C20D}" srcOrd="1" destOrd="0" presId="urn:microsoft.com/office/officeart/2005/8/layout/bProcess4"/>
    <dgm:cxn modelId="{9B6C7A56-4BD3-499B-A133-47BD756C427E}" type="presParOf" srcId="{33E5658B-E9CF-4ADD-AEBE-1F795156DD75}" destId="{315869EF-EB9A-4588-99FE-86BBAE6CE4B0}" srcOrd="9" destOrd="0" presId="urn:microsoft.com/office/officeart/2005/8/layout/bProcess4"/>
    <dgm:cxn modelId="{6A0D8D08-2F18-4148-AF99-5D33EC5CDCCD}" type="presParOf" srcId="{33E5658B-E9CF-4ADD-AEBE-1F795156DD75}" destId="{F1EE96E3-75D0-4ADF-8C66-654CADCAFF22}" srcOrd="10" destOrd="0" presId="urn:microsoft.com/office/officeart/2005/8/layout/bProcess4"/>
    <dgm:cxn modelId="{F92128E1-2E16-43F5-9040-9995697FC51C}" type="presParOf" srcId="{F1EE96E3-75D0-4ADF-8C66-654CADCAFF22}" destId="{05814C87-6230-46A9-A0AC-472CDFE46C08}" srcOrd="0" destOrd="0" presId="urn:microsoft.com/office/officeart/2005/8/layout/bProcess4"/>
    <dgm:cxn modelId="{5E7F13A7-628B-4C24-BC4D-643552C2AD3C}" type="presParOf" srcId="{F1EE96E3-75D0-4ADF-8C66-654CADCAFF22}" destId="{31B6DBA6-FC45-468A-8EB4-C27DD955F2B4}" srcOrd="1" destOrd="0" presId="urn:microsoft.com/office/officeart/2005/8/layout/bProcess4"/>
    <dgm:cxn modelId="{7A1D9CBD-6162-4E07-9190-E185C32DD0D2}" type="presParOf" srcId="{33E5658B-E9CF-4ADD-AEBE-1F795156DD75}" destId="{AD311753-4F59-4199-A54A-BEA1B441A440}" srcOrd="11" destOrd="0" presId="urn:microsoft.com/office/officeart/2005/8/layout/bProcess4"/>
    <dgm:cxn modelId="{80195BC2-9A05-4DD3-86FC-06C2A9284556}" type="presParOf" srcId="{33E5658B-E9CF-4ADD-AEBE-1F795156DD75}" destId="{E92F084F-35A0-4664-83A4-109B688237DB}" srcOrd="12" destOrd="0" presId="urn:microsoft.com/office/officeart/2005/8/layout/bProcess4"/>
    <dgm:cxn modelId="{366ED838-39BF-413D-A7B2-CFD10CF3CE3F}" type="presParOf" srcId="{E92F084F-35A0-4664-83A4-109B688237DB}" destId="{A4DD0776-28BF-44C9-903F-F28014F1E3DE}" srcOrd="0" destOrd="0" presId="urn:microsoft.com/office/officeart/2005/8/layout/bProcess4"/>
    <dgm:cxn modelId="{2811C90F-2366-432A-B88D-5C6132FC1481}" type="presParOf" srcId="{E92F084F-35A0-4664-83A4-109B688237DB}" destId="{2B463845-8561-49BF-AB9E-C1D122B20E73}" srcOrd="1" destOrd="0" presId="urn:microsoft.com/office/officeart/2005/8/layout/bProcess4"/>
    <dgm:cxn modelId="{E9841CDE-BA4B-407D-900F-83F97B3D4311}" type="presParOf" srcId="{33E5658B-E9CF-4ADD-AEBE-1F795156DD75}" destId="{F0E101B6-137B-4802-875F-317988D3A90C}" srcOrd="13" destOrd="0" presId="urn:microsoft.com/office/officeart/2005/8/layout/bProcess4"/>
    <dgm:cxn modelId="{AF1E2D56-2E0B-431A-9220-69846364C54F}" type="presParOf" srcId="{33E5658B-E9CF-4ADD-AEBE-1F795156DD75}" destId="{6BF076E8-534C-4CD7-A81F-B79F8B2A98E9}" srcOrd="14" destOrd="0" presId="urn:microsoft.com/office/officeart/2005/8/layout/bProcess4"/>
    <dgm:cxn modelId="{658421D9-E9B8-491F-B290-790DF006C65C}" type="presParOf" srcId="{6BF076E8-534C-4CD7-A81F-B79F8B2A98E9}" destId="{C4B77F8E-0487-4CD9-A050-4B82E7B14A8C}" srcOrd="0" destOrd="0" presId="urn:microsoft.com/office/officeart/2005/8/layout/bProcess4"/>
    <dgm:cxn modelId="{4EC0D5D7-A845-433D-9C2E-75A017C149ED}" type="presParOf" srcId="{6BF076E8-534C-4CD7-A81F-B79F8B2A98E9}" destId="{CC19573A-8FB7-4C98-A7D3-2EF7AE88DFF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D2225D-4A04-4260-8F6F-94CBB7996FE0}" type="doc">
      <dgm:prSet loTypeId="urn:microsoft.com/office/officeart/2009/3/layout/SubStep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l-BE"/>
        </a:p>
      </dgm:t>
    </dgm:pt>
    <dgm:pt modelId="{80333E62-82AC-4301-AB5F-16FEE5D55D57}">
      <dgm:prSet phldrT="[Tekst]"/>
      <dgm:spPr/>
      <dgm:t>
        <a:bodyPr/>
        <a:lstStyle/>
        <a:p>
          <a:r>
            <a:rPr lang="nl-BE" b="0" dirty="0" smtClean="0"/>
            <a:t>Wetteloosheid</a:t>
          </a:r>
          <a:endParaRPr lang="nl-BE" b="0" dirty="0"/>
        </a:p>
      </dgm:t>
    </dgm:pt>
    <dgm:pt modelId="{57679119-9A27-40B8-B14C-316537B778D1}" type="parTrans" cxnId="{C065D301-ECA6-4442-926E-617790FDD1BB}">
      <dgm:prSet/>
      <dgm:spPr/>
      <dgm:t>
        <a:bodyPr/>
        <a:lstStyle/>
        <a:p>
          <a:endParaRPr lang="nl-BE"/>
        </a:p>
      </dgm:t>
    </dgm:pt>
    <dgm:pt modelId="{C9A5B9DF-B2DF-41CE-A064-FF2AC02F3165}" type="sibTrans" cxnId="{C065D301-ECA6-4442-926E-617790FDD1BB}">
      <dgm:prSet/>
      <dgm:spPr/>
      <dgm:t>
        <a:bodyPr/>
        <a:lstStyle/>
        <a:p>
          <a:endParaRPr lang="nl-BE"/>
        </a:p>
      </dgm:t>
    </dgm:pt>
    <dgm:pt modelId="{42B7E466-73FA-46BA-8ED1-4DCAF086E257}">
      <dgm:prSet phldrT="[Tekst]"/>
      <dgm:spPr/>
      <dgm:t>
        <a:bodyPr/>
        <a:lstStyle/>
        <a:p>
          <a:r>
            <a:rPr lang="nl-BE" b="0" dirty="0" err="1" smtClean="0"/>
            <a:t>Wetticisme</a:t>
          </a:r>
          <a:endParaRPr lang="nl-BE" b="0" dirty="0"/>
        </a:p>
      </dgm:t>
    </dgm:pt>
    <dgm:pt modelId="{3C9D78BE-F58D-4503-B8BB-0422FA2D89E1}" type="parTrans" cxnId="{0404A518-5547-4D16-B3F8-A299E7FB9211}">
      <dgm:prSet/>
      <dgm:spPr/>
      <dgm:t>
        <a:bodyPr/>
        <a:lstStyle/>
        <a:p>
          <a:endParaRPr lang="nl-BE"/>
        </a:p>
      </dgm:t>
    </dgm:pt>
    <dgm:pt modelId="{EE4F5385-EF23-4664-B2C9-946A22604CAC}" type="sibTrans" cxnId="{0404A518-5547-4D16-B3F8-A299E7FB9211}">
      <dgm:prSet/>
      <dgm:spPr/>
      <dgm:t>
        <a:bodyPr/>
        <a:lstStyle/>
        <a:p>
          <a:endParaRPr lang="nl-BE"/>
        </a:p>
      </dgm:t>
    </dgm:pt>
    <dgm:pt modelId="{E4E17FA1-4377-4537-B98C-79E46493CBE7}">
      <dgm:prSet phldrT="[Tekst]"/>
      <dgm:spPr/>
      <dgm:t>
        <a:bodyPr/>
        <a:lstStyle/>
        <a:p>
          <a:r>
            <a:rPr lang="nl-BE" b="0" dirty="0" smtClean="0"/>
            <a:t>Roddel in de kerk</a:t>
          </a:r>
          <a:endParaRPr lang="nl-BE" b="0" dirty="0"/>
        </a:p>
      </dgm:t>
    </dgm:pt>
    <dgm:pt modelId="{AC87F5F3-C47E-4BD1-ABAC-D57BBA1AF05F}" type="parTrans" cxnId="{DDD081BF-1720-4F84-AF68-FB71D4FDC867}">
      <dgm:prSet/>
      <dgm:spPr/>
      <dgm:t>
        <a:bodyPr/>
        <a:lstStyle/>
        <a:p>
          <a:endParaRPr lang="nl-BE"/>
        </a:p>
      </dgm:t>
    </dgm:pt>
    <dgm:pt modelId="{D5326D36-89E0-4541-A751-5358EDF79354}" type="sibTrans" cxnId="{DDD081BF-1720-4F84-AF68-FB71D4FDC867}">
      <dgm:prSet/>
      <dgm:spPr/>
      <dgm:t>
        <a:bodyPr/>
        <a:lstStyle/>
        <a:p>
          <a:endParaRPr lang="nl-BE"/>
        </a:p>
      </dgm:t>
    </dgm:pt>
    <dgm:pt modelId="{BDF192C7-55EB-42C0-925C-B51EA55FFB0D}">
      <dgm:prSet phldrT="[Tekst]"/>
      <dgm:spPr/>
      <dgm:t>
        <a:bodyPr/>
        <a:lstStyle/>
        <a:p>
          <a:r>
            <a:rPr lang="nl-BE" b="0" dirty="0" smtClean="0"/>
            <a:t>Leiderschap</a:t>
          </a:r>
          <a:endParaRPr lang="nl-BE" b="0" dirty="0"/>
        </a:p>
      </dgm:t>
    </dgm:pt>
    <dgm:pt modelId="{71DE28CC-1677-48DD-972B-355DCF09B33C}" type="parTrans" cxnId="{24D6B8FC-2223-40C1-816E-A8AA534E651E}">
      <dgm:prSet/>
      <dgm:spPr/>
      <dgm:t>
        <a:bodyPr/>
        <a:lstStyle/>
        <a:p>
          <a:endParaRPr lang="nl-BE"/>
        </a:p>
      </dgm:t>
    </dgm:pt>
    <dgm:pt modelId="{64EE3D8F-F179-4795-A92C-09197AD42036}" type="sibTrans" cxnId="{24D6B8FC-2223-40C1-816E-A8AA534E651E}">
      <dgm:prSet/>
      <dgm:spPr/>
      <dgm:t>
        <a:bodyPr/>
        <a:lstStyle/>
        <a:p>
          <a:endParaRPr lang="nl-BE"/>
        </a:p>
      </dgm:t>
    </dgm:pt>
    <dgm:pt modelId="{0442B24D-844A-42FE-9D81-D9F66B94E1C1}">
      <dgm:prSet phldrT="[Tekst]"/>
      <dgm:spPr/>
      <dgm:t>
        <a:bodyPr/>
        <a:lstStyle/>
        <a:p>
          <a:r>
            <a:rPr lang="nl-BE" b="0" dirty="0" smtClean="0"/>
            <a:t>Homoseksualiteit</a:t>
          </a:r>
          <a:endParaRPr lang="nl-BE" b="0" dirty="0"/>
        </a:p>
      </dgm:t>
    </dgm:pt>
    <dgm:pt modelId="{4CD88BD5-DF47-4B69-980E-C4EB7A49EC79}" type="parTrans" cxnId="{C50D102A-CEE2-431E-820D-FC1D5D2DBF28}">
      <dgm:prSet/>
      <dgm:spPr/>
      <dgm:t>
        <a:bodyPr/>
        <a:lstStyle/>
        <a:p>
          <a:endParaRPr lang="nl-BE"/>
        </a:p>
      </dgm:t>
    </dgm:pt>
    <dgm:pt modelId="{57181C75-E2AB-453B-A83B-D02609E566FF}" type="sibTrans" cxnId="{C50D102A-CEE2-431E-820D-FC1D5D2DBF28}">
      <dgm:prSet/>
      <dgm:spPr/>
      <dgm:t>
        <a:bodyPr/>
        <a:lstStyle/>
        <a:p>
          <a:endParaRPr lang="nl-BE"/>
        </a:p>
      </dgm:t>
    </dgm:pt>
    <dgm:pt modelId="{3FF4C0EB-C3C3-4C96-9FC9-37B6C7A3C0D6}" type="pres">
      <dgm:prSet presAssocID="{B6D2225D-4A04-4260-8F6F-94CBB7996FE0}" presName="Name0" presStyleCnt="0">
        <dgm:presLayoutVars>
          <dgm:chMax val="7"/>
          <dgm:dir/>
          <dgm:animOne val="branch"/>
        </dgm:presLayoutVars>
      </dgm:prSet>
      <dgm:spPr/>
    </dgm:pt>
    <dgm:pt modelId="{DD4955C2-2678-4429-B0B4-186C07E649CB}" type="pres">
      <dgm:prSet presAssocID="{80333E62-82AC-4301-AB5F-16FEE5D55D57}" presName="parTx1" presStyleLbl="node1" presStyleIdx="0" presStyleCnt="2"/>
      <dgm:spPr/>
    </dgm:pt>
    <dgm:pt modelId="{2592C9AB-A999-4FED-9F63-D880BFEAF80B}" type="pres">
      <dgm:prSet presAssocID="{42B7E466-73FA-46BA-8ED1-4DCAF086E257}" presName="parTx2" presStyleLbl="node1" presStyleIdx="1" presStyleCnt="2"/>
      <dgm:spPr/>
    </dgm:pt>
    <dgm:pt modelId="{87C83EE1-39EB-42EC-B283-658E858B1728}" type="pres">
      <dgm:prSet presAssocID="{42B7E466-73FA-46BA-8ED1-4DCAF086E257}" presName="spPre2" presStyleCnt="0"/>
      <dgm:spPr/>
    </dgm:pt>
    <dgm:pt modelId="{ED34E6F4-492A-4A47-AB38-8879FAADA990}" type="pres">
      <dgm:prSet presAssocID="{42B7E466-73FA-46BA-8ED1-4DCAF086E257}" presName="chLin2" presStyleCnt="0"/>
      <dgm:spPr/>
    </dgm:pt>
    <dgm:pt modelId="{F185560C-03DB-4329-9766-0F58D004C8D3}" type="pres">
      <dgm:prSet presAssocID="{AC87F5F3-C47E-4BD1-ABAC-D57BBA1AF05F}" presName="Name45" presStyleLbl="parChTrans1D1" presStyleIdx="0" presStyleCnt="6"/>
      <dgm:spPr/>
    </dgm:pt>
    <dgm:pt modelId="{659991C1-500E-4318-A25F-79AE0372E7D2}" type="pres">
      <dgm:prSet presAssocID="{E4E17FA1-4377-4537-B98C-79E46493CBE7}" presName="txAndLines2" presStyleCnt="0"/>
      <dgm:spPr/>
    </dgm:pt>
    <dgm:pt modelId="{2E5F9069-4C59-4C5D-98ED-01842C0A90A5}" type="pres">
      <dgm:prSet presAssocID="{E4E17FA1-4377-4537-B98C-79E46493CBE7}" presName="anchor2" presStyleCnt="0"/>
      <dgm:spPr/>
    </dgm:pt>
    <dgm:pt modelId="{A21427DB-44DF-4B3B-86F5-19B16EF11990}" type="pres">
      <dgm:prSet presAssocID="{E4E17FA1-4377-4537-B98C-79E46493CBE7}" presName="backup2" presStyleCnt="0"/>
      <dgm:spPr/>
    </dgm:pt>
    <dgm:pt modelId="{057FADC2-BDF4-4218-9EE2-3DB18552CF51}" type="pres">
      <dgm:prSet presAssocID="{E4E17FA1-4377-4537-B98C-79E46493CBE7}" presName="preLine2" presStyleLbl="parChTrans1D1" presStyleIdx="1" presStyleCnt="6"/>
      <dgm:spPr/>
    </dgm:pt>
    <dgm:pt modelId="{67336542-00FF-41DB-B07B-CD38C6362372}" type="pres">
      <dgm:prSet presAssocID="{E4E17FA1-4377-4537-B98C-79E46493CBE7}" presName="desTx2" presStyleLbl="revTx" presStyleIdx="0" presStyleCnt="0">
        <dgm:presLayoutVars>
          <dgm:bulletEnabled val="1"/>
        </dgm:presLayoutVars>
      </dgm:prSet>
      <dgm:spPr/>
    </dgm:pt>
    <dgm:pt modelId="{0AC86559-2C1D-4952-A163-8B97B637D507}" type="pres">
      <dgm:prSet presAssocID="{4CD88BD5-DF47-4B69-980E-C4EB7A49EC79}" presName="Name45" presStyleLbl="parChTrans1D1" presStyleIdx="2" presStyleCnt="6"/>
      <dgm:spPr/>
    </dgm:pt>
    <dgm:pt modelId="{B79E3D1F-0490-4386-9E2E-AB879F709547}" type="pres">
      <dgm:prSet presAssocID="{0442B24D-844A-42FE-9D81-D9F66B94E1C1}" presName="txAndLines2" presStyleCnt="0"/>
      <dgm:spPr/>
    </dgm:pt>
    <dgm:pt modelId="{8D5EC7A1-CF3F-48CC-9A0A-10BD4F13F474}" type="pres">
      <dgm:prSet presAssocID="{0442B24D-844A-42FE-9D81-D9F66B94E1C1}" presName="anchor2" presStyleCnt="0"/>
      <dgm:spPr/>
    </dgm:pt>
    <dgm:pt modelId="{29E77B19-30BB-4034-BA84-510C3DC195B4}" type="pres">
      <dgm:prSet presAssocID="{0442B24D-844A-42FE-9D81-D9F66B94E1C1}" presName="backup2" presStyleCnt="0"/>
      <dgm:spPr/>
    </dgm:pt>
    <dgm:pt modelId="{D8D42FEA-9800-4670-AC12-8BFC8E3DD931}" type="pres">
      <dgm:prSet presAssocID="{0442B24D-844A-42FE-9D81-D9F66B94E1C1}" presName="preLine2" presStyleLbl="parChTrans1D1" presStyleIdx="3" presStyleCnt="6"/>
      <dgm:spPr/>
    </dgm:pt>
    <dgm:pt modelId="{191EDECB-EDC3-4AE6-BADE-1E812684C2DC}" type="pres">
      <dgm:prSet presAssocID="{0442B24D-844A-42FE-9D81-D9F66B94E1C1}" presName="desTx2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  <dgm:pt modelId="{D0B67F04-C438-4E9D-8D9C-43FF3789BC5C}" type="pres">
      <dgm:prSet presAssocID="{71DE28CC-1677-48DD-972B-355DCF09B33C}" presName="Name45" presStyleLbl="parChTrans1D1" presStyleIdx="4" presStyleCnt="6"/>
      <dgm:spPr/>
    </dgm:pt>
    <dgm:pt modelId="{E21D0D16-D914-43F9-95FF-F71926101953}" type="pres">
      <dgm:prSet presAssocID="{BDF192C7-55EB-42C0-925C-B51EA55FFB0D}" presName="txAndLines2" presStyleCnt="0"/>
      <dgm:spPr/>
    </dgm:pt>
    <dgm:pt modelId="{A8E5FAC5-BB06-4D94-808F-CBF274C059E9}" type="pres">
      <dgm:prSet presAssocID="{BDF192C7-55EB-42C0-925C-B51EA55FFB0D}" presName="anchor2" presStyleCnt="0"/>
      <dgm:spPr/>
    </dgm:pt>
    <dgm:pt modelId="{329538FC-9AF2-4F70-B722-9F64E73D0264}" type="pres">
      <dgm:prSet presAssocID="{BDF192C7-55EB-42C0-925C-B51EA55FFB0D}" presName="backup2" presStyleCnt="0"/>
      <dgm:spPr/>
    </dgm:pt>
    <dgm:pt modelId="{51F2E721-2E27-40A1-8DF1-43FF6F22922E}" type="pres">
      <dgm:prSet presAssocID="{BDF192C7-55EB-42C0-925C-B51EA55FFB0D}" presName="preLine2" presStyleLbl="parChTrans1D1" presStyleIdx="5" presStyleCnt="6"/>
      <dgm:spPr/>
    </dgm:pt>
    <dgm:pt modelId="{2E938CA7-3E85-496E-84C4-422FA0C2E869}" type="pres">
      <dgm:prSet presAssocID="{BDF192C7-55EB-42C0-925C-B51EA55FFB0D}" presName="desTx2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nl-BE"/>
        </a:p>
      </dgm:t>
    </dgm:pt>
  </dgm:ptLst>
  <dgm:cxnLst>
    <dgm:cxn modelId="{24D6B8FC-2223-40C1-816E-A8AA534E651E}" srcId="{42B7E466-73FA-46BA-8ED1-4DCAF086E257}" destId="{BDF192C7-55EB-42C0-925C-B51EA55FFB0D}" srcOrd="2" destOrd="0" parTransId="{71DE28CC-1677-48DD-972B-355DCF09B33C}" sibTransId="{64EE3D8F-F179-4795-A92C-09197AD42036}"/>
    <dgm:cxn modelId="{C065D301-ECA6-4442-926E-617790FDD1BB}" srcId="{B6D2225D-4A04-4260-8F6F-94CBB7996FE0}" destId="{80333E62-82AC-4301-AB5F-16FEE5D55D57}" srcOrd="0" destOrd="0" parTransId="{57679119-9A27-40B8-B14C-316537B778D1}" sibTransId="{C9A5B9DF-B2DF-41CE-A064-FF2AC02F3165}"/>
    <dgm:cxn modelId="{2261CF3B-0006-405A-9E54-DED013144A72}" type="presOf" srcId="{0442B24D-844A-42FE-9D81-D9F66B94E1C1}" destId="{191EDECB-EDC3-4AE6-BADE-1E812684C2DC}" srcOrd="0" destOrd="0" presId="urn:microsoft.com/office/officeart/2009/3/layout/SubStepProcess"/>
    <dgm:cxn modelId="{1C5CD179-1716-48F0-93FE-8E3D02CE39E1}" type="presOf" srcId="{80333E62-82AC-4301-AB5F-16FEE5D55D57}" destId="{DD4955C2-2678-4429-B0B4-186C07E649CB}" srcOrd="0" destOrd="0" presId="urn:microsoft.com/office/officeart/2009/3/layout/SubStepProcess"/>
    <dgm:cxn modelId="{23FE90F8-842C-4EB9-A416-642EFED09FDE}" type="presOf" srcId="{BDF192C7-55EB-42C0-925C-B51EA55FFB0D}" destId="{2E938CA7-3E85-496E-84C4-422FA0C2E869}" srcOrd="0" destOrd="0" presId="urn:microsoft.com/office/officeart/2009/3/layout/SubStepProcess"/>
    <dgm:cxn modelId="{C50D102A-CEE2-431E-820D-FC1D5D2DBF28}" srcId="{42B7E466-73FA-46BA-8ED1-4DCAF086E257}" destId="{0442B24D-844A-42FE-9D81-D9F66B94E1C1}" srcOrd="1" destOrd="0" parTransId="{4CD88BD5-DF47-4B69-980E-C4EB7A49EC79}" sibTransId="{57181C75-E2AB-453B-A83B-D02609E566FF}"/>
    <dgm:cxn modelId="{9AD54D00-08CE-4B0C-8DBD-3C632F8CCE84}" type="presOf" srcId="{B6D2225D-4A04-4260-8F6F-94CBB7996FE0}" destId="{3FF4C0EB-C3C3-4C96-9FC9-37B6C7A3C0D6}" srcOrd="0" destOrd="0" presId="urn:microsoft.com/office/officeart/2009/3/layout/SubStepProcess"/>
    <dgm:cxn modelId="{DDD081BF-1720-4F84-AF68-FB71D4FDC867}" srcId="{42B7E466-73FA-46BA-8ED1-4DCAF086E257}" destId="{E4E17FA1-4377-4537-B98C-79E46493CBE7}" srcOrd="0" destOrd="0" parTransId="{AC87F5F3-C47E-4BD1-ABAC-D57BBA1AF05F}" sibTransId="{D5326D36-89E0-4541-A751-5358EDF79354}"/>
    <dgm:cxn modelId="{37FD2737-45BD-4077-95EF-23A98AA65FC3}" type="presOf" srcId="{E4E17FA1-4377-4537-B98C-79E46493CBE7}" destId="{67336542-00FF-41DB-B07B-CD38C6362372}" srcOrd="0" destOrd="0" presId="urn:microsoft.com/office/officeart/2009/3/layout/SubStepProcess"/>
    <dgm:cxn modelId="{0404A518-5547-4D16-B3F8-A299E7FB9211}" srcId="{B6D2225D-4A04-4260-8F6F-94CBB7996FE0}" destId="{42B7E466-73FA-46BA-8ED1-4DCAF086E257}" srcOrd="1" destOrd="0" parTransId="{3C9D78BE-F58D-4503-B8BB-0422FA2D89E1}" sibTransId="{EE4F5385-EF23-4664-B2C9-946A22604CAC}"/>
    <dgm:cxn modelId="{5DF14D9B-51DD-44F8-B1CB-E873C58CF700}" type="presOf" srcId="{42B7E466-73FA-46BA-8ED1-4DCAF086E257}" destId="{2592C9AB-A999-4FED-9F63-D880BFEAF80B}" srcOrd="0" destOrd="0" presId="urn:microsoft.com/office/officeart/2009/3/layout/SubStepProcess"/>
    <dgm:cxn modelId="{8B7E66A7-D4BC-4003-8553-6637E6AD5E56}" type="presParOf" srcId="{3FF4C0EB-C3C3-4C96-9FC9-37B6C7A3C0D6}" destId="{DD4955C2-2678-4429-B0B4-186C07E649CB}" srcOrd="0" destOrd="0" presId="urn:microsoft.com/office/officeart/2009/3/layout/SubStepProcess"/>
    <dgm:cxn modelId="{E8D51D70-C5C1-4098-A45F-821715B85CC5}" type="presParOf" srcId="{3FF4C0EB-C3C3-4C96-9FC9-37B6C7A3C0D6}" destId="{2592C9AB-A999-4FED-9F63-D880BFEAF80B}" srcOrd="1" destOrd="0" presId="urn:microsoft.com/office/officeart/2009/3/layout/SubStepProcess"/>
    <dgm:cxn modelId="{10372E3C-C224-4E08-9464-BC4D616EE374}" type="presParOf" srcId="{3FF4C0EB-C3C3-4C96-9FC9-37B6C7A3C0D6}" destId="{87C83EE1-39EB-42EC-B283-658E858B1728}" srcOrd="2" destOrd="0" presId="urn:microsoft.com/office/officeart/2009/3/layout/SubStepProcess"/>
    <dgm:cxn modelId="{7366304A-951F-4C27-8D4F-DE0B492649DC}" type="presParOf" srcId="{3FF4C0EB-C3C3-4C96-9FC9-37B6C7A3C0D6}" destId="{ED34E6F4-492A-4A47-AB38-8879FAADA990}" srcOrd="3" destOrd="0" presId="urn:microsoft.com/office/officeart/2009/3/layout/SubStepProcess"/>
    <dgm:cxn modelId="{51F6B59D-ACB6-44DD-BF31-8A28DB082D20}" type="presParOf" srcId="{ED34E6F4-492A-4A47-AB38-8879FAADA990}" destId="{F185560C-03DB-4329-9766-0F58D004C8D3}" srcOrd="0" destOrd="0" presId="urn:microsoft.com/office/officeart/2009/3/layout/SubStepProcess"/>
    <dgm:cxn modelId="{DD2C670E-6B43-4C8E-8033-818471BEA747}" type="presParOf" srcId="{ED34E6F4-492A-4A47-AB38-8879FAADA990}" destId="{659991C1-500E-4318-A25F-79AE0372E7D2}" srcOrd="1" destOrd="0" presId="urn:microsoft.com/office/officeart/2009/3/layout/SubStepProcess"/>
    <dgm:cxn modelId="{D3B5A71B-4DE4-48E2-8047-1AFC6FB101DF}" type="presParOf" srcId="{659991C1-500E-4318-A25F-79AE0372E7D2}" destId="{2E5F9069-4C59-4C5D-98ED-01842C0A90A5}" srcOrd="0" destOrd="0" presId="urn:microsoft.com/office/officeart/2009/3/layout/SubStepProcess"/>
    <dgm:cxn modelId="{C97444DE-4F09-45AC-9379-F1374D1C6BC5}" type="presParOf" srcId="{659991C1-500E-4318-A25F-79AE0372E7D2}" destId="{A21427DB-44DF-4B3B-86F5-19B16EF11990}" srcOrd="1" destOrd="0" presId="urn:microsoft.com/office/officeart/2009/3/layout/SubStepProcess"/>
    <dgm:cxn modelId="{F29ED7D7-8F6F-490A-9FE3-1730CB90417E}" type="presParOf" srcId="{659991C1-500E-4318-A25F-79AE0372E7D2}" destId="{057FADC2-BDF4-4218-9EE2-3DB18552CF51}" srcOrd="2" destOrd="0" presId="urn:microsoft.com/office/officeart/2009/3/layout/SubStepProcess"/>
    <dgm:cxn modelId="{5EA13A25-AEF9-4A34-A236-BA6D0BD00C55}" type="presParOf" srcId="{659991C1-500E-4318-A25F-79AE0372E7D2}" destId="{67336542-00FF-41DB-B07B-CD38C6362372}" srcOrd="3" destOrd="0" presId="urn:microsoft.com/office/officeart/2009/3/layout/SubStepProcess"/>
    <dgm:cxn modelId="{FABEBC47-EDEC-40C9-883A-7D7CD8D4053E}" type="presParOf" srcId="{ED34E6F4-492A-4A47-AB38-8879FAADA990}" destId="{0AC86559-2C1D-4952-A163-8B97B637D507}" srcOrd="2" destOrd="0" presId="urn:microsoft.com/office/officeart/2009/3/layout/SubStepProcess"/>
    <dgm:cxn modelId="{59FC401A-C304-456E-9EB5-90FF37A529DD}" type="presParOf" srcId="{ED34E6F4-492A-4A47-AB38-8879FAADA990}" destId="{B79E3D1F-0490-4386-9E2E-AB879F709547}" srcOrd="3" destOrd="0" presId="urn:microsoft.com/office/officeart/2009/3/layout/SubStepProcess"/>
    <dgm:cxn modelId="{683C614A-C9FD-4370-8405-545F732DED38}" type="presParOf" srcId="{B79E3D1F-0490-4386-9E2E-AB879F709547}" destId="{8D5EC7A1-CF3F-48CC-9A0A-10BD4F13F474}" srcOrd="0" destOrd="0" presId="urn:microsoft.com/office/officeart/2009/3/layout/SubStepProcess"/>
    <dgm:cxn modelId="{4F8ADC4C-3F37-41D1-A985-C397C0C4E833}" type="presParOf" srcId="{B79E3D1F-0490-4386-9E2E-AB879F709547}" destId="{29E77B19-30BB-4034-BA84-510C3DC195B4}" srcOrd="1" destOrd="0" presId="urn:microsoft.com/office/officeart/2009/3/layout/SubStepProcess"/>
    <dgm:cxn modelId="{8E47D10E-1403-46AF-BA99-8D3E9AC7794C}" type="presParOf" srcId="{B79E3D1F-0490-4386-9E2E-AB879F709547}" destId="{D8D42FEA-9800-4670-AC12-8BFC8E3DD931}" srcOrd="2" destOrd="0" presId="urn:microsoft.com/office/officeart/2009/3/layout/SubStepProcess"/>
    <dgm:cxn modelId="{45ACFF2D-5252-4200-A43C-2D1836CAE74A}" type="presParOf" srcId="{B79E3D1F-0490-4386-9E2E-AB879F709547}" destId="{191EDECB-EDC3-4AE6-BADE-1E812684C2DC}" srcOrd="3" destOrd="0" presId="urn:microsoft.com/office/officeart/2009/3/layout/SubStepProcess"/>
    <dgm:cxn modelId="{576F96B1-B520-4275-BB9B-4F7F09E20271}" type="presParOf" srcId="{ED34E6F4-492A-4A47-AB38-8879FAADA990}" destId="{D0B67F04-C438-4E9D-8D9C-43FF3789BC5C}" srcOrd="4" destOrd="0" presId="urn:microsoft.com/office/officeart/2009/3/layout/SubStepProcess"/>
    <dgm:cxn modelId="{0A14E304-5F52-461C-ADDC-FBE329EAAA54}" type="presParOf" srcId="{ED34E6F4-492A-4A47-AB38-8879FAADA990}" destId="{E21D0D16-D914-43F9-95FF-F71926101953}" srcOrd="5" destOrd="0" presId="urn:microsoft.com/office/officeart/2009/3/layout/SubStepProcess"/>
    <dgm:cxn modelId="{746254BC-E5C4-40C8-80C2-9EB82E181CE1}" type="presParOf" srcId="{E21D0D16-D914-43F9-95FF-F71926101953}" destId="{A8E5FAC5-BB06-4D94-808F-CBF274C059E9}" srcOrd="0" destOrd="0" presId="urn:microsoft.com/office/officeart/2009/3/layout/SubStepProcess"/>
    <dgm:cxn modelId="{9E4B047F-1AD8-4A7A-A786-74706A90F838}" type="presParOf" srcId="{E21D0D16-D914-43F9-95FF-F71926101953}" destId="{329538FC-9AF2-4F70-B722-9F64E73D0264}" srcOrd="1" destOrd="0" presId="urn:microsoft.com/office/officeart/2009/3/layout/SubStepProcess"/>
    <dgm:cxn modelId="{2F3209DD-7F2C-44D1-89D8-15FB837412FA}" type="presParOf" srcId="{E21D0D16-D914-43F9-95FF-F71926101953}" destId="{51F2E721-2E27-40A1-8DF1-43FF6F22922E}" srcOrd="2" destOrd="0" presId="urn:microsoft.com/office/officeart/2009/3/layout/SubStepProcess"/>
    <dgm:cxn modelId="{6F7BA28B-BD1D-4936-B209-7AEF92D0A2B8}" type="presParOf" srcId="{E21D0D16-D914-43F9-95FF-F71926101953}" destId="{2E938CA7-3E85-496E-84C4-422FA0C2E869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EC5D2-B3FE-4AD9-8F85-6966145F81C4}">
      <dsp:nvSpPr>
        <dsp:cNvPr id="0" name=""/>
        <dsp:cNvSpPr/>
      </dsp:nvSpPr>
      <dsp:spPr>
        <a:xfrm rot="5400000">
          <a:off x="418726" y="906821"/>
          <a:ext cx="1415967" cy="170888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14FFA-7220-42D8-BE26-5CE95F2C48F5}">
      <dsp:nvSpPr>
        <dsp:cNvPr id="0" name=""/>
        <dsp:cNvSpPr/>
      </dsp:nvSpPr>
      <dsp:spPr>
        <a:xfrm>
          <a:off x="742905" y="857"/>
          <a:ext cx="1898761" cy="11392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600" kern="1200" dirty="0" smtClean="0"/>
            <a:t>Alle volken (Gn1)</a:t>
          </a:r>
          <a:endParaRPr lang="nl-BE" sz="2600" kern="1200" dirty="0"/>
        </a:p>
      </dsp:txBody>
      <dsp:txXfrm>
        <a:off x="776273" y="34225"/>
        <a:ext cx="1832025" cy="1072521"/>
      </dsp:txXfrm>
    </dsp:sp>
    <dsp:sp modelId="{A220814E-932C-48DD-8A47-54314C8C81C9}">
      <dsp:nvSpPr>
        <dsp:cNvPr id="0" name=""/>
        <dsp:cNvSpPr/>
      </dsp:nvSpPr>
      <dsp:spPr>
        <a:xfrm rot="5400000">
          <a:off x="418726" y="2330892"/>
          <a:ext cx="1415967" cy="170888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6AA11-1375-48F7-8DC2-66791335EE7C}">
      <dsp:nvSpPr>
        <dsp:cNvPr id="0" name=""/>
        <dsp:cNvSpPr/>
      </dsp:nvSpPr>
      <dsp:spPr>
        <a:xfrm>
          <a:off x="742905" y="1424928"/>
          <a:ext cx="1898761" cy="11392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600" kern="1200" dirty="0" smtClean="0"/>
            <a:t>70 volken (Gn10)</a:t>
          </a:r>
          <a:endParaRPr lang="nl-BE" sz="2600" kern="1200" dirty="0"/>
        </a:p>
      </dsp:txBody>
      <dsp:txXfrm>
        <a:off x="776273" y="1458296"/>
        <a:ext cx="1832025" cy="1072521"/>
      </dsp:txXfrm>
    </dsp:sp>
    <dsp:sp modelId="{8EFB75B4-CD6B-4E21-9B69-DEC85B3416BF}">
      <dsp:nvSpPr>
        <dsp:cNvPr id="0" name=""/>
        <dsp:cNvSpPr/>
      </dsp:nvSpPr>
      <dsp:spPr>
        <a:xfrm>
          <a:off x="1130761" y="3042928"/>
          <a:ext cx="2517249" cy="170888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86336-AF47-453E-BD2E-FD17F396A266}">
      <dsp:nvSpPr>
        <dsp:cNvPr id="0" name=""/>
        <dsp:cNvSpPr/>
      </dsp:nvSpPr>
      <dsp:spPr>
        <a:xfrm>
          <a:off x="742905" y="2849000"/>
          <a:ext cx="1898761" cy="11392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600" kern="1200" dirty="0" smtClean="0"/>
            <a:t>12 stammen</a:t>
          </a:r>
          <a:endParaRPr lang="nl-BE" sz="2600" kern="1200" dirty="0"/>
        </a:p>
      </dsp:txBody>
      <dsp:txXfrm>
        <a:off x="776273" y="2882368"/>
        <a:ext cx="1832025" cy="1072521"/>
      </dsp:txXfrm>
    </dsp:sp>
    <dsp:sp modelId="{DCA1DEBD-91B1-4008-9E70-42C35F98520E}">
      <dsp:nvSpPr>
        <dsp:cNvPr id="0" name=""/>
        <dsp:cNvSpPr/>
      </dsp:nvSpPr>
      <dsp:spPr>
        <a:xfrm rot="16200000">
          <a:off x="2944079" y="2330892"/>
          <a:ext cx="1415967" cy="170888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FF667F-DBD2-49A8-A621-BAF2ED3F0A4C}">
      <dsp:nvSpPr>
        <dsp:cNvPr id="0" name=""/>
        <dsp:cNvSpPr/>
      </dsp:nvSpPr>
      <dsp:spPr>
        <a:xfrm>
          <a:off x="3268259" y="2849000"/>
          <a:ext cx="1898761" cy="11392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600" kern="1200" dirty="0" smtClean="0"/>
            <a:t>Christus</a:t>
          </a:r>
          <a:endParaRPr lang="nl-BE" sz="2600" kern="1200" dirty="0"/>
        </a:p>
      </dsp:txBody>
      <dsp:txXfrm>
        <a:off x="3301627" y="2882368"/>
        <a:ext cx="1832025" cy="1072521"/>
      </dsp:txXfrm>
    </dsp:sp>
    <dsp:sp modelId="{7C898821-E721-4907-B7B2-463A4D20703F}">
      <dsp:nvSpPr>
        <dsp:cNvPr id="0" name=""/>
        <dsp:cNvSpPr/>
      </dsp:nvSpPr>
      <dsp:spPr>
        <a:xfrm rot="16200000">
          <a:off x="2944079" y="906821"/>
          <a:ext cx="1415967" cy="170888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1F015-D003-4F82-BDB8-9F341E54F795}">
      <dsp:nvSpPr>
        <dsp:cNvPr id="0" name=""/>
        <dsp:cNvSpPr/>
      </dsp:nvSpPr>
      <dsp:spPr>
        <a:xfrm>
          <a:off x="3268259" y="1424928"/>
          <a:ext cx="1898761" cy="11392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600" kern="1200" dirty="0" smtClean="0"/>
            <a:t>12 apostelen</a:t>
          </a:r>
          <a:endParaRPr lang="nl-BE" sz="2600" kern="1200" dirty="0"/>
        </a:p>
      </dsp:txBody>
      <dsp:txXfrm>
        <a:off x="3301627" y="1458296"/>
        <a:ext cx="1832025" cy="1072521"/>
      </dsp:txXfrm>
    </dsp:sp>
    <dsp:sp modelId="{3DB4AFEF-8790-43F4-A4AB-F1BDABD0E98F}">
      <dsp:nvSpPr>
        <dsp:cNvPr id="0" name=""/>
        <dsp:cNvSpPr/>
      </dsp:nvSpPr>
      <dsp:spPr>
        <a:xfrm>
          <a:off x="3656114" y="194785"/>
          <a:ext cx="2517249" cy="170888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8DB8F4-959F-4768-8C27-5E4F0C3E3D05}">
      <dsp:nvSpPr>
        <dsp:cNvPr id="0" name=""/>
        <dsp:cNvSpPr/>
      </dsp:nvSpPr>
      <dsp:spPr>
        <a:xfrm>
          <a:off x="3268259" y="857"/>
          <a:ext cx="1898761" cy="11392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600" kern="1200" dirty="0" smtClean="0"/>
            <a:t>70 talen</a:t>
          </a:r>
          <a:endParaRPr lang="nl-BE" sz="2600" kern="1200" dirty="0"/>
        </a:p>
      </dsp:txBody>
      <dsp:txXfrm>
        <a:off x="3301627" y="34225"/>
        <a:ext cx="1832025" cy="1072521"/>
      </dsp:txXfrm>
    </dsp:sp>
    <dsp:sp modelId="{0CE0ABBB-05C0-4C93-AB03-8250BF3CA283}">
      <dsp:nvSpPr>
        <dsp:cNvPr id="0" name=""/>
        <dsp:cNvSpPr/>
      </dsp:nvSpPr>
      <dsp:spPr>
        <a:xfrm>
          <a:off x="5793612" y="857"/>
          <a:ext cx="1898761" cy="11392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600" kern="1200" dirty="0" smtClean="0"/>
            <a:t>Alle volken (Op)</a:t>
          </a:r>
          <a:endParaRPr lang="nl-BE" sz="2600" kern="1200" dirty="0"/>
        </a:p>
      </dsp:txBody>
      <dsp:txXfrm>
        <a:off x="5826980" y="34225"/>
        <a:ext cx="1832025" cy="10725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5280B-21E5-4BD5-AC33-1955BF65C781}">
      <dsp:nvSpPr>
        <dsp:cNvPr id="0" name=""/>
        <dsp:cNvSpPr/>
      </dsp:nvSpPr>
      <dsp:spPr>
        <a:xfrm rot="5400000">
          <a:off x="179595" y="939850"/>
          <a:ext cx="1466635" cy="177028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A6032-B309-43DF-9990-8ECA4DAD623C}">
      <dsp:nvSpPr>
        <dsp:cNvPr id="0" name=""/>
        <dsp:cNvSpPr/>
      </dsp:nvSpPr>
      <dsp:spPr>
        <a:xfrm>
          <a:off x="515213" y="1229"/>
          <a:ext cx="1966986" cy="11801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300" kern="1200" smtClean="0"/>
            <a:t>Gn1-2: Gods droom</a:t>
          </a:r>
          <a:endParaRPr lang="nl-BE" sz="2300" kern="1200"/>
        </a:p>
      </dsp:txBody>
      <dsp:txXfrm>
        <a:off x="549780" y="35796"/>
        <a:ext cx="1897852" cy="1111058"/>
      </dsp:txXfrm>
    </dsp:sp>
    <dsp:sp modelId="{A8EEFB0A-B7BB-4510-BFDA-FC0D29B0DC82}">
      <dsp:nvSpPr>
        <dsp:cNvPr id="0" name=""/>
        <dsp:cNvSpPr/>
      </dsp:nvSpPr>
      <dsp:spPr>
        <a:xfrm rot="5400000">
          <a:off x="179595" y="2415090"/>
          <a:ext cx="1466635" cy="177028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71C68C-AAB2-4A3C-8CDD-24E599AEF3E3}">
      <dsp:nvSpPr>
        <dsp:cNvPr id="0" name=""/>
        <dsp:cNvSpPr/>
      </dsp:nvSpPr>
      <dsp:spPr>
        <a:xfrm>
          <a:off x="515213" y="1476469"/>
          <a:ext cx="1966986" cy="11801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300" kern="1200" smtClean="0"/>
            <a:t>Ex19: Israël roeping</a:t>
          </a:r>
          <a:endParaRPr lang="nl-BE" sz="2300" kern="1200" dirty="0"/>
        </a:p>
      </dsp:txBody>
      <dsp:txXfrm>
        <a:off x="549780" y="1511036"/>
        <a:ext cx="1897852" cy="1111058"/>
      </dsp:txXfrm>
    </dsp:sp>
    <dsp:sp modelId="{7168BDC2-1434-4D9A-BD92-519AE5946D87}">
      <dsp:nvSpPr>
        <dsp:cNvPr id="0" name=""/>
        <dsp:cNvSpPr/>
      </dsp:nvSpPr>
      <dsp:spPr>
        <a:xfrm>
          <a:off x="917215" y="3152710"/>
          <a:ext cx="2607488" cy="177028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5225E6-6C20-427E-B735-19745D208C64}">
      <dsp:nvSpPr>
        <dsp:cNvPr id="0" name=""/>
        <dsp:cNvSpPr/>
      </dsp:nvSpPr>
      <dsp:spPr>
        <a:xfrm>
          <a:off x="515213" y="2951709"/>
          <a:ext cx="1966986" cy="11801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300" kern="1200" smtClean="0"/>
            <a:t>Dn2: Tijd van volken</a:t>
          </a:r>
          <a:endParaRPr lang="nl-BE" sz="2300" kern="1200" dirty="0"/>
        </a:p>
      </dsp:txBody>
      <dsp:txXfrm>
        <a:off x="549780" y="2986276"/>
        <a:ext cx="1897852" cy="1111058"/>
      </dsp:txXfrm>
    </dsp:sp>
    <dsp:sp modelId="{4EEBCCF1-C4C4-4F8D-B3FA-FF68261DF948}">
      <dsp:nvSpPr>
        <dsp:cNvPr id="0" name=""/>
        <dsp:cNvSpPr/>
      </dsp:nvSpPr>
      <dsp:spPr>
        <a:xfrm rot="16200000">
          <a:off x="2795688" y="2415090"/>
          <a:ext cx="1466635" cy="177028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2196FE-54C0-445F-A0C6-08A12FED7341}">
      <dsp:nvSpPr>
        <dsp:cNvPr id="0" name=""/>
        <dsp:cNvSpPr/>
      </dsp:nvSpPr>
      <dsp:spPr>
        <a:xfrm>
          <a:off x="3131306" y="2951709"/>
          <a:ext cx="1966986" cy="11801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300" kern="1200" smtClean="0"/>
            <a:t>Mt3: Komst van de Koning</a:t>
          </a:r>
          <a:endParaRPr lang="nl-BE" sz="2300" kern="1200" dirty="0"/>
        </a:p>
      </dsp:txBody>
      <dsp:txXfrm>
        <a:off x="3165873" y="2986276"/>
        <a:ext cx="1897852" cy="1111058"/>
      </dsp:txXfrm>
    </dsp:sp>
    <dsp:sp modelId="{315869EF-EB9A-4588-99FE-86BBAE6CE4B0}">
      <dsp:nvSpPr>
        <dsp:cNvPr id="0" name=""/>
        <dsp:cNvSpPr/>
      </dsp:nvSpPr>
      <dsp:spPr>
        <a:xfrm rot="16200000">
          <a:off x="2795688" y="939850"/>
          <a:ext cx="1466635" cy="177028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94E4F-ADC9-4011-9F00-45010092C20D}">
      <dsp:nvSpPr>
        <dsp:cNvPr id="0" name=""/>
        <dsp:cNvSpPr/>
      </dsp:nvSpPr>
      <dsp:spPr>
        <a:xfrm>
          <a:off x="3131306" y="1476469"/>
          <a:ext cx="1966986" cy="11801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300" kern="1200" smtClean="0"/>
            <a:t>Mt13: Parabels over het Rijk</a:t>
          </a:r>
          <a:endParaRPr lang="nl-BE" sz="2300" kern="1200" dirty="0"/>
        </a:p>
      </dsp:txBody>
      <dsp:txXfrm>
        <a:off x="3165873" y="1511036"/>
        <a:ext cx="1897852" cy="1111058"/>
      </dsp:txXfrm>
    </dsp:sp>
    <dsp:sp modelId="{AD311753-4F59-4199-A54A-BEA1B441A440}">
      <dsp:nvSpPr>
        <dsp:cNvPr id="0" name=""/>
        <dsp:cNvSpPr/>
      </dsp:nvSpPr>
      <dsp:spPr>
        <a:xfrm>
          <a:off x="3533308" y="202230"/>
          <a:ext cx="2607488" cy="177028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B6DBA6-FC45-468A-8EB4-C27DD955F2B4}">
      <dsp:nvSpPr>
        <dsp:cNvPr id="0" name=""/>
        <dsp:cNvSpPr/>
      </dsp:nvSpPr>
      <dsp:spPr>
        <a:xfrm>
          <a:off x="3131306" y="1229"/>
          <a:ext cx="1966986" cy="11801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300" kern="1200" smtClean="0"/>
            <a:t>Mt25: Oprichting van het Rijk</a:t>
          </a:r>
          <a:endParaRPr lang="nl-BE" sz="2300" kern="1200" dirty="0"/>
        </a:p>
      </dsp:txBody>
      <dsp:txXfrm>
        <a:off x="3165873" y="35796"/>
        <a:ext cx="1897852" cy="1111058"/>
      </dsp:txXfrm>
    </dsp:sp>
    <dsp:sp modelId="{F0E101B6-137B-4802-875F-317988D3A90C}">
      <dsp:nvSpPr>
        <dsp:cNvPr id="0" name=""/>
        <dsp:cNvSpPr/>
      </dsp:nvSpPr>
      <dsp:spPr>
        <a:xfrm rot="5400000">
          <a:off x="5411780" y="939850"/>
          <a:ext cx="1466635" cy="177028"/>
        </a:xfrm>
        <a:prstGeom prst="rect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63845-8561-49BF-AB9E-C1D122B20E73}">
      <dsp:nvSpPr>
        <dsp:cNvPr id="0" name=""/>
        <dsp:cNvSpPr/>
      </dsp:nvSpPr>
      <dsp:spPr>
        <a:xfrm>
          <a:off x="5747399" y="1229"/>
          <a:ext cx="1966986" cy="11801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300" kern="1200" smtClean="0"/>
            <a:t>Op20: Heerschappij (Js2).</a:t>
          </a:r>
          <a:endParaRPr lang="nl-BE" sz="2300" kern="1200" dirty="0"/>
        </a:p>
      </dsp:txBody>
      <dsp:txXfrm>
        <a:off x="5781966" y="35796"/>
        <a:ext cx="1897852" cy="1111058"/>
      </dsp:txXfrm>
    </dsp:sp>
    <dsp:sp modelId="{CC19573A-8FB7-4C98-A7D3-2EF7AE88DFFA}">
      <dsp:nvSpPr>
        <dsp:cNvPr id="0" name=""/>
        <dsp:cNvSpPr/>
      </dsp:nvSpPr>
      <dsp:spPr>
        <a:xfrm>
          <a:off x="5747399" y="1476469"/>
          <a:ext cx="1966986" cy="11801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300" kern="1200" smtClean="0"/>
            <a:t>Op21-22: Nieuwe schepping</a:t>
          </a:r>
          <a:endParaRPr lang="nl-BE" sz="2300" kern="1200" dirty="0"/>
        </a:p>
      </dsp:txBody>
      <dsp:txXfrm>
        <a:off x="5781966" y="1511036"/>
        <a:ext cx="1897852" cy="11110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955C2-2678-4429-B0B4-186C07E649CB}">
      <dsp:nvSpPr>
        <dsp:cNvPr id="0" name=""/>
        <dsp:cNvSpPr/>
      </dsp:nvSpPr>
      <dsp:spPr>
        <a:xfrm>
          <a:off x="165034" y="0"/>
          <a:ext cx="2088232" cy="208823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0" kern="1200" dirty="0" smtClean="0"/>
            <a:t>Wetteloosheid</a:t>
          </a:r>
          <a:endParaRPr lang="nl-BE" sz="1800" b="0" kern="1200" dirty="0"/>
        </a:p>
      </dsp:txBody>
      <dsp:txXfrm>
        <a:off x="470848" y="305814"/>
        <a:ext cx="1476604" cy="1476604"/>
      </dsp:txXfrm>
    </dsp:sp>
    <dsp:sp modelId="{2592C9AB-A999-4FED-9F63-D880BFEAF80B}">
      <dsp:nvSpPr>
        <dsp:cNvPr id="0" name=""/>
        <dsp:cNvSpPr/>
      </dsp:nvSpPr>
      <dsp:spPr>
        <a:xfrm>
          <a:off x="2253266" y="0"/>
          <a:ext cx="2088232" cy="2088232"/>
        </a:xfrm>
        <a:prstGeom prst="ellipse">
          <a:avLst/>
        </a:prstGeom>
        <a:solidFill>
          <a:schemeClr val="accent5">
            <a:hueOff val="10738916"/>
            <a:satOff val="-1444"/>
            <a:lumOff val="143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b="0" kern="1200" dirty="0" err="1" smtClean="0"/>
            <a:t>Wetticisme</a:t>
          </a:r>
          <a:endParaRPr lang="nl-BE" sz="1800" b="0" kern="1200" dirty="0"/>
        </a:p>
      </dsp:txBody>
      <dsp:txXfrm>
        <a:off x="2559080" y="305814"/>
        <a:ext cx="1476604" cy="1476604"/>
      </dsp:txXfrm>
    </dsp:sp>
    <dsp:sp modelId="{F185560C-03DB-4329-9766-0F58D004C8D3}">
      <dsp:nvSpPr>
        <dsp:cNvPr id="0" name=""/>
        <dsp:cNvSpPr/>
      </dsp:nvSpPr>
      <dsp:spPr>
        <a:xfrm rot="19812186">
          <a:off x="4392768" y="658034"/>
          <a:ext cx="12459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5900" y="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7FADC2-BDF4-4218-9EE2-3DB18552CF51}">
      <dsp:nvSpPr>
        <dsp:cNvPr id="0" name=""/>
        <dsp:cNvSpPr/>
      </dsp:nvSpPr>
      <dsp:spPr>
        <a:xfrm>
          <a:off x="5556310" y="348473"/>
          <a:ext cx="262952" cy="0"/>
        </a:xfrm>
        <a:prstGeom prst="line">
          <a:avLst/>
        </a:pr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336542-00FF-41DB-B07B-CD38C6362372}">
      <dsp:nvSpPr>
        <dsp:cNvPr id="0" name=""/>
        <dsp:cNvSpPr/>
      </dsp:nvSpPr>
      <dsp:spPr>
        <a:xfrm>
          <a:off x="5819263" y="652"/>
          <a:ext cx="1864574" cy="6956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600" b="0" kern="1200" dirty="0" smtClean="0"/>
            <a:t>Roddel in de kerk</a:t>
          </a:r>
          <a:endParaRPr lang="nl-BE" sz="1600" b="0" kern="1200" dirty="0"/>
        </a:p>
      </dsp:txBody>
      <dsp:txXfrm>
        <a:off x="5819263" y="652"/>
        <a:ext cx="1864574" cy="695642"/>
      </dsp:txXfrm>
    </dsp:sp>
    <dsp:sp modelId="{0AC86559-2C1D-4952-A163-8B97B637D507}">
      <dsp:nvSpPr>
        <dsp:cNvPr id="0" name=""/>
        <dsp:cNvSpPr/>
      </dsp:nvSpPr>
      <dsp:spPr>
        <a:xfrm>
          <a:off x="4475127" y="1044116"/>
          <a:ext cx="108118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81182" y="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D42FEA-9800-4670-AC12-8BFC8E3DD931}">
      <dsp:nvSpPr>
        <dsp:cNvPr id="0" name=""/>
        <dsp:cNvSpPr/>
      </dsp:nvSpPr>
      <dsp:spPr>
        <a:xfrm>
          <a:off x="5556310" y="1044116"/>
          <a:ext cx="262952" cy="0"/>
        </a:xfrm>
        <a:prstGeom prst="line">
          <a:avLst/>
        </a:pr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EDECB-EDC3-4AE6-BADE-1E812684C2DC}">
      <dsp:nvSpPr>
        <dsp:cNvPr id="0" name=""/>
        <dsp:cNvSpPr/>
      </dsp:nvSpPr>
      <dsp:spPr>
        <a:xfrm>
          <a:off x="5819263" y="696294"/>
          <a:ext cx="1864574" cy="6956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600" b="0" kern="1200" dirty="0" smtClean="0"/>
            <a:t>Homoseksualiteit</a:t>
          </a:r>
          <a:endParaRPr lang="nl-BE" sz="1600" b="0" kern="1200" dirty="0"/>
        </a:p>
      </dsp:txBody>
      <dsp:txXfrm>
        <a:off x="5819263" y="696294"/>
        <a:ext cx="1864574" cy="695642"/>
      </dsp:txXfrm>
    </dsp:sp>
    <dsp:sp modelId="{D0B67F04-C438-4E9D-8D9C-43FF3789BC5C}">
      <dsp:nvSpPr>
        <dsp:cNvPr id="0" name=""/>
        <dsp:cNvSpPr/>
      </dsp:nvSpPr>
      <dsp:spPr>
        <a:xfrm rot="1787814">
          <a:off x="4392768" y="1430197"/>
          <a:ext cx="12459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5900" y="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2E721-2E27-40A1-8DF1-43FF6F22922E}">
      <dsp:nvSpPr>
        <dsp:cNvPr id="0" name=""/>
        <dsp:cNvSpPr/>
      </dsp:nvSpPr>
      <dsp:spPr>
        <a:xfrm>
          <a:off x="5556310" y="1739758"/>
          <a:ext cx="262952" cy="0"/>
        </a:xfrm>
        <a:prstGeom prst="line">
          <a:avLst/>
        </a:pr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38CA7-3E85-496E-84C4-422FA0C2E869}">
      <dsp:nvSpPr>
        <dsp:cNvPr id="0" name=""/>
        <dsp:cNvSpPr/>
      </dsp:nvSpPr>
      <dsp:spPr>
        <a:xfrm>
          <a:off x="5819263" y="1391937"/>
          <a:ext cx="1864574" cy="6956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600" b="0" kern="1200" dirty="0" smtClean="0"/>
            <a:t>Leiderschap</a:t>
          </a:r>
          <a:endParaRPr lang="nl-BE" sz="1600" b="0" kern="1200" dirty="0"/>
        </a:p>
      </dsp:txBody>
      <dsp:txXfrm>
        <a:off x="5819263" y="1391937"/>
        <a:ext cx="1864574" cy="695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3" y="3175000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1" y="3247508"/>
            <a:ext cx="3733801" cy="16002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1" y="3429306"/>
            <a:ext cx="3733801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3470336"/>
            <a:ext cx="1965960" cy="1524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3499643"/>
            <a:ext cx="1965960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302000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3384153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041385"/>
            <a:ext cx="9144000" cy="203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1" y="3062940"/>
            <a:ext cx="9144001" cy="11723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035908"/>
            <a:ext cx="2729950" cy="20702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0847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001573"/>
            <a:ext cx="8458200" cy="1225021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249948"/>
            <a:ext cx="4953000" cy="14605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3505200"/>
            <a:ext cx="960120" cy="381000"/>
          </a:xfrm>
        </p:spPr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3504407"/>
            <a:ext cx="1295400" cy="381000"/>
          </a:xfrm>
        </p:spPr>
        <p:txBody>
          <a:bodyPr/>
          <a:lstStyle/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947"/>
            <a:ext cx="747712" cy="30480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952500"/>
            <a:ext cx="1905000" cy="45720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52500"/>
            <a:ext cx="6248400" cy="45720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651000"/>
            <a:ext cx="7772400" cy="1135063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805907"/>
            <a:ext cx="7772400" cy="1258093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52500"/>
            <a:ext cx="8382000" cy="891540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1870808"/>
            <a:ext cx="4041648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6" y="1870808"/>
            <a:ext cx="4041775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257099"/>
            <a:ext cx="4041648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5" y="2257099"/>
            <a:ext cx="4041775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91540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510540"/>
            <a:ext cx="957264" cy="381000"/>
          </a:xfrm>
        </p:spPr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510540"/>
            <a:ext cx="1325880" cy="381000"/>
          </a:xfrm>
        </p:spPr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1893"/>
            <a:ext cx="762000" cy="304800"/>
          </a:xfrm>
        </p:spPr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918308"/>
            <a:ext cx="3383280" cy="731520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1675606"/>
            <a:ext cx="3383280" cy="384810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646906"/>
            <a:ext cx="5102352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5" y="924301"/>
            <a:ext cx="586803" cy="3901364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952500"/>
            <a:ext cx="4572000" cy="3810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2728591"/>
            <a:ext cx="2590800" cy="2097074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05682"/>
            <a:ext cx="9144000" cy="7033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258886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1" y="256897"/>
            <a:ext cx="9144001" cy="7620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3" y="300205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1" y="366761"/>
            <a:ext cx="3733801" cy="15002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14587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490786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1668"/>
            <a:ext cx="57626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1668"/>
            <a:ext cx="27432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1668"/>
            <a:ext cx="9144" cy="51816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1668"/>
            <a:ext cx="27432" cy="51816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17"/>
            <a:ext cx="54864" cy="48768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17"/>
            <a:ext cx="9144" cy="48768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89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874520"/>
            <a:ext cx="8229600" cy="36042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510540"/>
            <a:ext cx="957264" cy="3810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15/10/2022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510540"/>
            <a:ext cx="1325880" cy="3810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BE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1893"/>
            <a:ext cx="762000" cy="3048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4" r="12509"/>
          <a:stretch/>
        </p:blipFill>
        <p:spPr bwMode="auto">
          <a:xfrm>
            <a:off x="7001222" y="193210"/>
            <a:ext cx="1979999" cy="226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7200" y="1921396"/>
            <a:ext cx="8458200" cy="1225021"/>
          </a:xfrm>
        </p:spPr>
        <p:txBody>
          <a:bodyPr>
            <a:normAutofit/>
          </a:bodyPr>
          <a:lstStyle/>
          <a:p>
            <a:r>
              <a:rPr lang="nl-BE" dirty="0" smtClean="0"/>
              <a:t>Christus en Israël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/>
              <a:t>d</a:t>
            </a:r>
            <a:r>
              <a:rPr lang="nl-BE" dirty="0" smtClean="0"/>
              <a:t>r. Raymond R. Hausoul</a:t>
            </a:r>
            <a:endParaRPr lang="nl-B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/>
        </p:blipFill>
        <p:spPr bwMode="auto">
          <a:xfrm>
            <a:off x="7001222" y="193210"/>
            <a:ext cx="1979999" cy="2281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419622"/>
              </p:ext>
            </p:extLst>
          </p:nvPr>
        </p:nvGraphicFramePr>
        <p:xfrm>
          <a:off x="457200" y="1489348"/>
          <a:ext cx="8435280" cy="3989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1"/>
          <p:cNvSpPr txBox="1">
            <a:spLocks/>
          </p:cNvSpPr>
          <p:nvPr/>
        </p:nvSpPr>
        <p:spPr>
          <a:xfrm>
            <a:off x="457200" y="409228"/>
            <a:ext cx="8229600" cy="8890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/>
              <a:t>Gods weg met de schepping</a:t>
            </a:r>
          </a:p>
        </p:txBody>
      </p:sp>
    </p:spTree>
    <p:extLst>
      <p:ext uri="{BB962C8B-B14F-4D97-AF65-F5344CB8AC3E}">
        <p14:creationId xmlns:p14="http://schemas.microsoft.com/office/powerpoint/2010/main" val="2299033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chte verbindingslijn met pijl 3"/>
          <p:cNvCxnSpPr>
            <a:stCxn id="11" idx="2"/>
            <a:endCxn id="19" idx="0"/>
          </p:cNvCxnSpPr>
          <p:nvPr/>
        </p:nvCxnSpPr>
        <p:spPr>
          <a:xfrm>
            <a:off x="4552949" y="3433173"/>
            <a:ext cx="19054" cy="1456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" name="Rechte verbindingslijn met pijl 4"/>
          <p:cNvCxnSpPr>
            <a:stCxn id="11" idx="3"/>
            <a:endCxn id="18" idx="2"/>
          </p:cNvCxnSpPr>
          <p:nvPr/>
        </p:nvCxnSpPr>
        <p:spPr>
          <a:xfrm>
            <a:off x="5257800" y="3099798"/>
            <a:ext cx="335756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>
            <a:stCxn id="11" idx="1"/>
            <a:endCxn id="20" idx="2"/>
          </p:cNvCxnSpPr>
          <p:nvPr/>
        </p:nvCxnSpPr>
        <p:spPr>
          <a:xfrm flipH="1" flipV="1">
            <a:off x="504827" y="3099796"/>
            <a:ext cx="3343273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>
            <a:stCxn id="11" idx="0"/>
            <a:endCxn id="17" idx="2"/>
          </p:cNvCxnSpPr>
          <p:nvPr/>
        </p:nvCxnSpPr>
        <p:spPr>
          <a:xfrm flipV="1">
            <a:off x="4552949" y="1310095"/>
            <a:ext cx="24029" cy="1456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ijdelijke aanduiding voor inhoud 2"/>
          <p:cNvSpPr txBox="1">
            <a:spLocks/>
          </p:cNvSpPr>
          <p:nvPr/>
        </p:nvSpPr>
        <p:spPr>
          <a:xfrm rot="16200000">
            <a:off x="2474307" y="2907212"/>
            <a:ext cx="1333727" cy="3851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Geen monnik</a:t>
            </a:r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 rot="5400000">
            <a:off x="5442322" y="2938240"/>
            <a:ext cx="1174750" cy="323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Geen rabbi</a:t>
            </a:r>
          </a:p>
        </p:txBody>
      </p:sp>
      <p:sp>
        <p:nvSpPr>
          <p:cNvPr id="10" name="Tijdelijke aanduiding voor inhoud 2"/>
          <p:cNvSpPr txBox="1">
            <a:spLocks/>
          </p:cNvSpPr>
          <p:nvPr/>
        </p:nvSpPr>
        <p:spPr>
          <a:xfrm>
            <a:off x="3867153" y="2317627"/>
            <a:ext cx="1409700" cy="3295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Geen priester</a:t>
            </a:r>
          </a:p>
        </p:txBody>
      </p:sp>
      <p:sp>
        <p:nvSpPr>
          <p:cNvPr id="11" name="Tijdelijke aanduiding voor inhoud 2"/>
          <p:cNvSpPr txBox="1">
            <a:spLocks/>
          </p:cNvSpPr>
          <p:nvPr/>
        </p:nvSpPr>
        <p:spPr>
          <a:xfrm>
            <a:off x="3848099" y="2766423"/>
            <a:ext cx="1409700" cy="6667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Jezus</a:t>
            </a:r>
          </a:p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Christus</a:t>
            </a:r>
          </a:p>
        </p:txBody>
      </p:sp>
      <p:sp>
        <p:nvSpPr>
          <p:cNvPr id="12" name="Tijdelijke aanduiding voor inhoud 2"/>
          <p:cNvSpPr txBox="1">
            <a:spLocks/>
          </p:cNvSpPr>
          <p:nvPr/>
        </p:nvSpPr>
        <p:spPr>
          <a:xfrm>
            <a:off x="3333751" y="1552557"/>
            <a:ext cx="2457450" cy="6032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Sadduceeërs</a:t>
            </a:r>
          </a:p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nl-BE" sz="1800" i="1" dirty="0" smtClean="0">
                <a:solidFill>
                  <a:schemeClr val="tx1"/>
                </a:solidFill>
                <a:latin typeface="+mj-lt"/>
              </a:rPr>
              <a:t>machtspolitiek</a:t>
            </a: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)</a:t>
            </a: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3534948" y="3581906"/>
            <a:ext cx="2055056" cy="277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Geen revolutionair</a:t>
            </a:r>
          </a:p>
        </p:txBody>
      </p:sp>
      <p:sp>
        <p:nvSpPr>
          <p:cNvPr id="14" name="Tijdelijke aanduiding voor inhoud 2"/>
          <p:cNvSpPr txBox="1">
            <a:spLocks/>
          </p:cNvSpPr>
          <p:nvPr/>
        </p:nvSpPr>
        <p:spPr>
          <a:xfrm rot="5400000">
            <a:off x="6095206" y="2797253"/>
            <a:ext cx="1682750" cy="6050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Farizeeërs</a:t>
            </a:r>
          </a:p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nl-BE" sz="1800" dirty="0" err="1" smtClean="0">
                <a:solidFill>
                  <a:schemeClr val="tx1"/>
                </a:solidFill>
                <a:latin typeface="+mj-lt"/>
              </a:rPr>
              <a:t>wetticisme</a:t>
            </a: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)</a:t>
            </a:r>
          </a:p>
        </p:txBody>
      </p:sp>
      <p:sp>
        <p:nvSpPr>
          <p:cNvPr id="15" name="Tijdelijke aanduiding voor inhoud 2"/>
          <p:cNvSpPr txBox="1">
            <a:spLocks/>
          </p:cNvSpPr>
          <p:nvPr/>
        </p:nvSpPr>
        <p:spPr>
          <a:xfrm rot="16200000">
            <a:off x="1368288" y="2738903"/>
            <a:ext cx="1801813" cy="7217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err="1" smtClean="0">
                <a:solidFill>
                  <a:schemeClr val="tx1"/>
                </a:solidFill>
                <a:latin typeface="+mj-lt"/>
              </a:rPr>
              <a:t>Qumran</a:t>
            </a:r>
            <a:r>
              <a:rPr lang="nl-BE" sz="1800" dirty="0" smtClean="0">
                <a:solidFill>
                  <a:schemeClr val="tx1"/>
                </a:solidFill>
                <a:latin typeface="+mj-lt"/>
              </a:rPr>
              <a:t/>
            </a:r>
            <a:br>
              <a:rPr lang="nl-BE" sz="1800" dirty="0" smtClean="0">
                <a:solidFill>
                  <a:schemeClr val="tx1"/>
                </a:solidFill>
                <a:latin typeface="+mj-lt"/>
              </a:rPr>
            </a:b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nl-BE" sz="1800" dirty="0" err="1" smtClean="0">
                <a:solidFill>
                  <a:schemeClr val="tx1"/>
                </a:solidFill>
                <a:latin typeface="+mj-lt"/>
              </a:rPr>
              <a:t>wereldmijdijg</a:t>
            </a: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)</a:t>
            </a:r>
          </a:p>
        </p:txBody>
      </p:sp>
      <p:sp>
        <p:nvSpPr>
          <p:cNvPr id="16" name="Tijdelijke aanduiding voor inhoud 2"/>
          <p:cNvSpPr txBox="1">
            <a:spLocks/>
          </p:cNvSpPr>
          <p:nvPr/>
        </p:nvSpPr>
        <p:spPr>
          <a:xfrm>
            <a:off x="3333751" y="4077795"/>
            <a:ext cx="2457450" cy="5460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Zeloten</a:t>
            </a:r>
          </a:p>
          <a:p>
            <a:pPr marL="0" indent="0" algn="ctr">
              <a:buFont typeface="Arial"/>
              <a:buNone/>
            </a:pPr>
            <a:r>
              <a:rPr lang="nl-BE" sz="1800" dirty="0" smtClean="0">
                <a:solidFill>
                  <a:schemeClr val="tx1"/>
                </a:solidFill>
                <a:latin typeface="+mj-lt"/>
              </a:rPr>
              <a:t>(oorlogsgeweld)</a:t>
            </a:r>
          </a:p>
        </p:txBody>
      </p:sp>
      <p:sp>
        <p:nvSpPr>
          <p:cNvPr id="17" name="Tijdelijke aanduiding voor inhoud 2"/>
          <p:cNvSpPr txBox="1">
            <a:spLocks/>
          </p:cNvSpPr>
          <p:nvPr/>
        </p:nvSpPr>
        <p:spPr>
          <a:xfrm>
            <a:off x="1" y="905282"/>
            <a:ext cx="9153954" cy="40481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2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leway" panose="020B0003030101060003" pitchFamily="34" charset="0"/>
              </a:rPr>
              <a:t>Vrijzinnigheid</a:t>
            </a:r>
            <a:endParaRPr lang="nl-BE" sz="2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Raleway" panose="020B0003030101060003" pitchFamily="34" charset="0"/>
            </a:endParaRPr>
          </a:p>
        </p:txBody>
      </p:sp>
      <p:sp>
        <p:nvSpPr>
          <p:cNvPr id="18" name="Tijdelijke aanduiding voor inhoud 2"/>
          <p:cNvSpPr txBox="1">
            <a:spLocks/>
          </p:cNvSpPr>
          <p:nvPr/>
        </p:nvSpPr>
        <p:spPr>
          <a:xfrm rot="5400000">
            <a:off x="7089979" y="2835480"/>
            <a:ext cx="3579407" cy="5286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leway" panose="020B0003030101060003" pitchFamily="34" charset="0"/>
              </a:rPr>
              <a:t>Rabbijnen</a:t>
            </a:r>
          </a:p>
        </p:txBody>
      </p:sp>
      <p:sp>
        <p:nvSpPr>
          <p:cNvPr id="19" name="Tijdelijke aanduiding voor inhoud 2"/>
          <p:cNvSpPr txBox="1">
            <a:spLocks/>
          </p:cNvSpPr>
          <p:nvPr/>
        </p:nvSpPr>
        <p:spPr>
          <a:xfrm>
            <a:off x="3" y="4889501"/>
            <a:ext cx="9144000" cy="38099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2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leway" panose="020B0003030101060003" pitchFamily="34" charset="0"/>
              </a:rPr>
              <a:t>Mohammed</a:t>
            </a:r>
            <a:endParaRPr lang="nl-BE" sz="2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Raleway" panose="020B0003030101060003" pitchFamily="34" charset="0"/>
            </a:endParaRPr>
          </a:p>
        </p:txBody>
      </p:sp>
      <p:sp>
        <p:nvSpPr>
          <p:cNvPr id="20" name="Tijdelijke aanduiding voor inhoud 2"/>
          <p:cNvSpPr txBox="1">
            <a:spLocks/>
          </p:cNvSpPr>
          <p:nvPr/>
        </p:nvSpPr>
        <p:spPr>
          <a:xfrm rot="16200000">
            <a:off x="-1537289" y="2847384"/>
            <a:ext cx="3579406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Raleway Thin"/>
                <a:ea typeface="+mn-ea"/>
                <a:cs typeface="Raleway Thi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nl-BE" sz="2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leway" panose="020B0003030101060003" pitchFamily="34" charset="0"/>
              </a:rPr>
              <a:t>Boedda</a:t>
            </a:r>
            <a:endParaRPr lang="nl-BE" sz="2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Raleway" panose="020B00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232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889000"/>
          </a:xfrm>
        </p:spPr>
        <p:txBody>
          <a:bodyPr/>
          <a:lstStyle/>
          <a:p>
            <a:r>
              <a:rPr lang="nl-BE" dirty="0" smtClean="0"/>
              <a:t>Reflecties over het koninkrijk</a:t>
            </a:r>
            <a:endParaRPr lang="nl-BE" dirty="0"/>
          </a:p>
        </p:txBody>
      </p:sp>
      <p:graphicFrame>
        <p:nvGraphicFramePr>
          <p:cNvPr id="8" name="Tijdelijke aanduiding voor inhoud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774069"/>
              </p:ext>
            </p:extLst>
          </p:nvPr>
        </p:nvGraphicFramePr>
        <p:xfrm>
          <a:off x="457200" y="1345332"/>
          <a:ext cx="8229600" cy="4133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3957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889000"/>
          </a:xfrm>
        </p:spPr>
        <p:txBody>
          <a:bodyPr/>
          <a:lstStyle/>
          <a:p>
            <a:r>
              <a:rPr lang="nl-BE" dirty="0" smtClean="0"/>
              <a:t>Leerlingen van Jezus en de Thora</a:t>
            </a:r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095160"/>
              </p:ext>
            </p:extLst>
          </p:nvPr>
        </p:nvGraphicFramePr>
        <p:xfrm>
          <a:off x="611560" y="1201316"/>
          <a:ext cx="7848872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457200" y="3505572"/>
            <a:ext cx="8435280" cy="2088232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4078" indent="-514350">
              <a:buFont typeface="+mj-lt"/>
              <a:buAutoNum type="arabicPeriod"/>
            </a:pPr>
            <a:r>
              <a:rPr lang="nl-BE" dirty="0" smtClean="0"/>
              <a:t>‘Christus is het einde van de Thora tot gerechtigheid voor ieder die gelooft’ (Rm10:4)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 smtClean="0"/>
              <a:t>‘opdat de rechtvaardige eis van de wet vervuld wordt in ons, die niet naar het vlees wandelen, maar naar de Geest’ (Rm8:4).</a:t>
            </a:r>
          </a:p>
          <a:p>
            <a:pPr marL="624078" indent="-514350">
              <a:buFont typeface="+mj-lt"/>
              <a:buAutoNum type="arabicPeriod"/>
            </a:pPr>
            <a:r>
              <a:rPr lang="nl-BE" dirty="0" smtClean="0"/>
              <a:t>‘Weest niemand iets schuldig dan elkaar lief te hebben; want wie de ander liefheeft, heeft de wet vervuld’ (Rm13:8).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23795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185</TotalTime>
  <Words>193</Words>
  <Application>Microsoft Office PowerPoint</Application>
  <PresentationFormat>Diavoorstelling (16:10)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Urban</vt:lpstr>
      <vt:lpstr>Christus en Israël</vt:lpstr>
      <vt:lpstr>PowerPoint-presentatie</vt:lpstr>
      <vt:lpstr>PowerPoint-presentatie</vt:lpstr>
      <vt:lpstr>Reflecties over het koninkrijk</vt:lpstr>
      <vt:lpstr>Leerlingen van Jezus en de Thora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*</cp:lastModifiedBy>
  <cp:revision>87</cp:revision>
  <dcterms:created xsi:type="dcterms:W3CDTF">2019-09-04T13:46:42Z</dcterms:created>
  <dcterms:modified xsi:type="dcterms:W3CDTF">2022-10-15T07:17:31Z</dcterms:modified>
</cp:coreProperties>
</file>